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diagrams/data7.xml" ContentType="application/vnd.openxmlformats-officedocument.drawingml.diagramData+xml"/>
  <Override PartName="/ppt/diagrams/data6.xml" ContentType="application/vnd.openxmlformats-officedocument.drawingml.diagramData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diagrams/data1.xml" ContentType="application/vnd.openxmlformats-officedocument.drawingml.diagramData+xml"/>
  <Override PartName="/ppt/diagrams/data4.xml" ContentType="application/vnd.openxmlformats-officedocument.drawingml.diagramData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diagrams/drawing2.xml" ContentType="application/vnd.ms-office.drawingml.diagramDrawing+xml"/>
  <Override PartName="/ppt/diagrams/layout2.xml" ContentType="application/vnd.openxmlformats-officedocument.drawingml.diagramLayout+xml"/>
  <Override PartName="/ppt/diagrams/colors2.xml" ContentType="application/vnd.openxmlformats-officedocument.drawingml.diagramColors+xml"/>
  <Override PartName="/ppt/diagrams/layout3.xml" ContentType="application/vnd.openxmlformats-officedocument.drawingml.diagramLayout+xml"/>
  <Override PartName="/ppt/diagrams/quickStyle2.xml" ContentType="application/vnd.openxmlformats-officedocument.drawingml.diagramStyle+xml"/>
  <Override PartName="/ppt/diagrams/quickStyle1.xml" ContentType="application/vnd.openxmlformats-officedocument.drawingml.diagramStyle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1.xml" ContentType="application/vnd.openxmlformats-officedocument.drawingml.diagramColors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rawing6.xml" ContentType="application/vnd.ms-office.drawingml.diagramDrawing+xml"/>
  <Override PartName="/ppt/diagrams/colors6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6.xml" ContentType="application/vnd.openxmlformats-officedocument.drawingml.diagramLayout+xml"/>
  <Override PartName="/ppt/theme/theme1.xml" ContentType="application/vnd.openxmlformats-officedocument.theme+xml"/>
  <Override PartName="/ppt/diagrams/drawing5.xml" ContentType="application/vnd.ms-office.drawingml.diagramDrawing+xml"/>
  <Override PartName="/ppt/diagrams/colors5.xml" ContentType="application/vnd.openxmlformats-officedocument.drawingml.diagramColors+xml"/>
  <Override PartName="/ppt/diagrams/quickStyle5.xml" ContentType="application/vnd.openxmlformats-officedocument.drawingml.diagramStyle+xml"/>
  <Override PartName="/ppt/diagrams/layout5.xml" ContentType="application/vnd.openxmlformats-officedocument.drawingml.diagramLayout+xml"/>
  <Override PartName="/ppt/diagrams/drawing4.xml" ContentType="application/vnd.ms-office.drawingml.diagramDrawing+xml"/>
  <Override PartName="/ppt/diagrams/layout7.xml" ContentType="application/vnd.openxmlformats-officedocument.drawingml.diagramLayout+xml"/>
  <Override PartName="/ppt/diagrams/quickStyle4.xml" ContentType="application/vnd.openxmlformats-officedocument.drawingml.diagramStyle+xml"/>
  <Override PartName="/ppt/diagrams/layout4.xml" ContentType="application/vnd.openxmlformats-officedocument.drawingml.diagramLayout+xml"/>
  <Override PartName="/ppt/diagrams/quickStyle7.xml" ContentType="application/vnd.openxmlformats-officedocument.drawingml.diagramStyle+xml"/>
  <Override PartName="/ppt/diagrams/drawing7.xml" ContentType="application/vnd.ms-office.drawingml.diagramDrawing+xml"/>
  <Override PartName="/ppt/diagrams/colors7.xml" ContentType="application/vnd.openxmlformats-officedocument.drawingml.diagramColors+xml"/>
  <Override PartName="/ppt/diagrams/colors4.xml" ContentType="application/vnd.openxmlformats-officedocument.drawingml.diagramColor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70" r:id="rId3"/>
    <p:sldId id="257" r:id="rId4"/>
    <p:sldId id="271" r:id="rId5"/>
    <p:sldId id="259" r:id="rId6"/>
    <p:sldId id="272" r:id="rId7"/>
    <p:sldId id="261" r:id="rId8"/>
    <p:sldId id="276" r:id="rId9"/>
    <p:sldId id="263" r:id="rId10"/>
    <p:sldId id="277" r:id="rId11"/>
    <p:sldId id="265" r:id="rId12"/>
    <p:sldId id="279" r:id="rId13"/>
    <p:sldId id="267" r:id="rId14"/>
    <p:sldId id="283" r:id="rId15"/>
    <p:sldId id="281" r:id="rId16"/>
    <p:sldId id="26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2" autoAdjust="0"/>
    <p:restoredTop sz="94660"/>
  </p:normalViewPr>
  <p:slideViewPr>
    <p:cSldViewPr snapToGrid="0">
      <p:cViewPr varScale="1">
        <p:scale>
          <a:sx n="78" d="100"/>
          <a:sy n="78" d="100"/>
        </p:scale>
        <p:origin x="3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7A7D13-932B-4CA4-BD9F-9520D124BBF0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5DFAFEC-FDB6-4848-96F4-44355280BF50}">
      <dgm:prSet phldrT="[Text]" phldr="1"/>
      <dgm:spPr/>
      <dgm:t>
        <a:bodyPr/>
        <a:lstStyle/>
        <a:p>
          <a:endParaRPr lang="en-US" dirty="0"/>
        </a:p>
      </dgm:t>
    </dgm:pt>
    <dgm:pt modelId="{A068941B-8C68-4EA1-AFFE-B09E74D337FD}" type="parTrans" cxnId="{5E3AF462-B5C5-40B3-98EF-BDE663B9D95C}">
      <dgm:prSet/>
      <dgm:spPr/>
      <dgm:t>
        <a:bodyPr/>
        <a:lstStyle/>
        <a:p>
          <a:endParaRPr lang="en-US"/>
        </a:p>
      </dgm:t>
    </dgm:pt>
    <dgm:pt modelId="{1805260F-CF7E-431A-B10D-C0BF42744130}" type="sibTrans" cxnId="{5E3AF462-B5C5-40B3-98EF-BDE663B9D95C}">
      <dgm:prSet/>
      <dgm:spPr/>
      <dgm:t>
        <a:bodyPr/>
        <a:lstStyle/>
        <a:p>
          <a:endParaRPr lang="en-US"/>
        </a:p>
      </dgm:t>
    </dgm:pt>
    <dgm:pt modelId="{94E56AD7-3E44-4145-816C-CA7E6F7E0FAB}">
      <dgm:prSet phldrT="[Text]"/>
      <dgm:spPr/>
      <dgm:t>
        <a:bodyPr/>
        <a:lstStyle/>
        <a:p>
          <a:r>
            <a:rPr lang="en-US" b="1" dirty="0" smtClean="0"/>
            <a:t>WP Leader:</a:t>
          </a:r>
        </a:p>
        <a:p>
          <a:r>
            <a:rPr lang="en-US" b="1" dirty="0" smtClean="0"/>
            <a:t>JUST </a:t>
          </a:r>
        </a:p>
        <a:p>
          <a:r>
            <a:rPr lang="en-US" dirty="0" smtClean="0"/>
            <a:t>ARCA &amp; JO partners </a:t>
          </a:r>
          <a:endParaRPr lang="en-US" dirty="0"/>
        </a:p>
      </dgm:t>
    </dgm:pt>
    <dgm:pt modelId="{89B82295-D55F-42C1-9E92-378370C501EE}" type="parTrans" cxnId="{F921E250-625B-4FB0-AD57-0FE0D24CEB7B}">
      <dgm:prSet/>
      <dgm:spPr/>
      <dgm:t>
        <a:bodyPr/>
        <a:lstStyle/>
        <a:p>
          <a:endParaRPr lang="en-US"/>
        </a:p>
      </dgm:t>
    </dgm:pt>
    <dgm:pt modelId="{771B20DA-14BA-41B4-94DC-6CFF7FDAEDE4}" type="sibTrans" cxnId="{F921E250-625B-4FB0-AD57-0FE0D24CEB7B}">
      <dgm:prSet/>
      <dgm:spPr/>
      <dgm:t>
        <a:bodyPr/>
        <a:lstStyle/>
        <a:p>
          <a:endParaRPr lang="en-US"/>
        </a:p>
      </dgm:t>
    </dgm:pt>
    <dgm:pt modelId="{57A82F10-FB7C-4822-BBBD-56E793677460}">
      <dgm:prSet phldrT="[Text]"/>
      <dgm:spPr/>
      <dgm:t>
        <a:bodyPr/>
        <a:lstStyle/>
        <a:p>
          <a:r>
            <a:rPr lang="en-US" b="1" dirty="0" smtClean="0">
              <a:solidFill>
                <a:srgbClr val="FF0000"/>
              </a:solidFill>
            </a:rPr>
            <a:t>Duration:</a:t>
          </a:r>
        </a:p>
        <a:p>
          <a:r>
            <a:rPr lang="en-US" b="1" dirty="0" smtClean="0">
              <a:solidFill>
                <a:srgbClr val="FF0000"/>
              </a:solidFill>
            </a:rPr>
            <a:t>15.10.2015 to 15.4.2016</a:t>
          </a:r>
          <a:endParaRPr lang="en-US" dirty="0">
            <a:solidFill>
              <a:srgbClr val="FF0000"/>
            </a:solidFill>
          </a:endParaRPr>
        </a:p>
      </dgm:t>
    </dgm:pt>
    <dgm:pt modelId="{36FAC156-6B6E-4617-8858-922CAA5C3DCC}" type="parTrans" cxnId="{1E5307ED-D818-4D27-AA60-2709EABDB769}">
      <dgm:prSet/>
      <dgm:spPr/>
      <dgm:t>
        <a:bodyPr/>
        <a:lstStyle/>
        <a:p>
          <a:endParaRPr lang="en-US"/>
        </a:p>
      </dgm:t>
    </dgm:pt>
    <dgm:pt modelId="{17E94FA4-90EE-45DF-A6BA-37CE706F3BB0}" type="sibTrans" cxnId="{1E5307ED-D818-4D27-AA60-2709EABDB769}">
      <dgm:prSet/>
      <dgm:spPr/>
      <dgm:t>
        <a:bodyPr/>
        <a:lstStyle/>
        <a:p>
          <a:endParaRPr lang="en-US"/>
        </a:p>
      </dgm:t>
    </dgm:pt>
    <dgm:pt modelId="{8A844E5D-C74F-4352-BE82-8C6827A0A06F}">
      <dgm:prSet phldrT="[Text]"/>
      <dgm:spPr/>
      <dgm:t>
        <a:bodyPr/>
        <a:lstStyle/>
        <a:p>
          <a:endParaRPr lang="en-US" b="1" dirty="0" smtClean="0"/>
        </a:p>
        <a:p>
          <a:r>
            <a:rPr lang="en-US" b="1" dirty="0" smtClean="0"/>
            <a:t>WP1</a:t>
          </a:r>
        </a:p>
        <a:p>
          <a:r>
            <a:rPr lang="en-US" b="1" dirty="0" smtClean="0"/>
            <a:t>Analysis of training needs</a:t>
          </a:r>
          <a:endParaRPr lang="en-US" b="1" dirty="0"/>
        </a:p>
      </dgm:t>
    </dgm:pt>
    <dgm:pt modelId="{1A2AFDEC-1B41-4BA0-B487-ED264CB12DF6}" type="sibTrans" cxnId="{F1550299-DF2D-4062-94EE-CE9D0BF160FE}">
      <dgm:prSet/>
      <dgm:spPr/>
      <dgm:t>
        <a:bodyPr/>
        <a:lstStyle/>
        <a:p>
          <a:endParaRPr lang="en-US"/>
        </a:p>
      </dgm:t>
    </dgm:pt>
    <dgm:pt modelId="{2E1828DF-ED99-4D34-9F92-D3A75C3FA842}" type="parTrans" cxnId="{F1550299-DF2D-4062-94EE-CE9D0BF160FE}">
      <dgm:prSet/>
      <dgm:spPr/>
      <dgm:t>
        <a:bodyPr/>
        <a:lstStyle/>
        <a:p>
          <a:endParaRPr lang="en-US"/>
        </a:p>
      </dgm:t>
    </dgm:pt>
    <dgm:pt modelId="{1999D9F0-0E5A-4572-994B-DEF28CEB20D4}" type="pres">
      <dgm:prSet presAssocID="{8A7A7D13-932B-4CA4-BD9F-9520D124BBF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5DD70A39-D81F-4542-ABB7-3E60A623CD5E}" type="pres">
      <dgm:prSet presAssocID="{65DFAFEC-FDB6-4848-96F4-44355280BF50}" presName="thickLine" presStyleLbl="alignNode1" presStyleIdx="0" presStyleCnt="1"/>
      <dgm:spPr/>
    </dgm:pt>
    <dgm:pt modelId="{E71A5718-E989-4217-9CB5-9F682D14A56F}" type="pres">
      <dgm:prSet presAssocID="{65DFAFEC-FDB6-4848-96F4-44355280BF50}" presName="horz1" presStyleCnt="0"/>
      <dgm:spPr/>
    </dgm:pt>
    <dgm:pt modelId="{B9037E09-6C35-40AC-8998-17AD1712CF46}" type="pres">
      <dgm:prSet presAssocID="{65DFAFEC-FDB6-4848-96F4-44355280BF50}" presName="tx1" presStyleLbl="revTx" presStyleIdx="0" presStyleCnt="4"/>
      <dgm:spPr/>
      <dgm:t>
        <a:bodyPr/>
        <a:lstStyle/>
        <a:p>
          <a:endParaRPr lang="en-US"/>
        </a:p>
      </dgm:t>
    </dgm:pt>
    <dgm:pt modelId="{B15BCD76-7782-4834-8D8D-53D0BA03C0B5}" type="pres">
      <dgm:prSet presAssocID="{65DFAFEC-FDB6-4848-96F4-44355280BF50}" presName="vert1" presStyleCnt="0"/>
      <dgm:spPr/>
    </dgm:pt>
    <dgm:pt modelId="{A8128126-C795-482B-BC9C-E71F662A6D1E}" type="pres">
      <dgm:prSet presAssocID="{8A844E5D-C74F-4352-BE82-8C6827A0A06F}" presName="vertSpace2a" presStyleCnt="0"/>
      <dgm:spPr/>
    </dgm:pt>
    <dgm:pt modelId="{8727A27C-BB15-4F5E-8B95-BAE2B47AE172}" type="pres">
      <dgm:prSet presAssocID="{8A844E5D-C74F-4352-BE82-8C6827A0A06F}" presName="horz2" presStyleCnt="0"/>
      <dgm:spPr/>
    </dgm:pt>
    <dgm:pt modelId="{4D215860-4FF8-4AA2-9422-8D29DF7CCE14}" type="pres">
      <dgm:prSet presAssocID="{8A844E5D-C74F-4352-BE82-8C6827A0A06F}" presName="horzSpace2" presStyleCnt="0"/>
      <dgm:spPr/>
    </dgm:pt>
    <dgm:pt modelId="{640BE3FB-8A83-4EE4-9027-0C8533F1ECB6}" type="pres">
      <dgm:prSet presAssocID="{8A844E5D-C74F-4352-BE82-8C6827A0A06F}" presName="tx2" presStyleLbl="revTx" presStyleIdx="1" presStyleCnt="4" custScaleX="149766"/>
      <dgm:spPr/>
      <dgm:t>
        <a:bodyPr/>
        <a:lstStyle/>
        <a:p>
          <a:endParaRPr lang="en-US"/>
        </a:p>
      </dgm:t>
    </dgm:pt>
    <dgm:pt modelId="{A1D60881-03DC-4A77-B57A-922087383688}" type="pres">
      <dgm:prSet presAssocID="{8A844E5D-C74F-4352-BE82-8C6827A0A06F}" presName="vert2" presStyleCnt="0"/>
      <dgm:spPr/>
    </dgm:pt>
    <dgm:pt modelId="{2EEABA50-EC89-4D6A-BA88-A12DF2DCFE61}" type="pres">
      <dgm:prSet presAssocID="{8A844E5D-C74F-4352-BE82-8C6827A0A06F}" presName="thinLine2b" presStyleLbl="callout" presStyleIdx="0" presStyleCnt="3"/>
      <dgm:spPr/>
    </dgm:pt>
    <dgm:pt modelId="{3DB51E2E-4AA9-416E-8450-88E08C14273B}" type="pres">
      <dgm:prSet presAssocID="{8A844E5D-C74F-4352-BE82-8C6827A0A06F}" presName="vertSpace2b" presStyleCnt="0"/>
      <dgm:spPr/>
    </dgm:pt>
    <dgm:pt modelId="{C762B7B4-D21F-413E-9A24-8B66AE2FA440}" type="pres">
      <dgm:prSet presAssocID="{94E56AD7-3E44-4145-816C-CA7E6F7E0FAB}" presName="horz2" presStyleCnt="0"/>
      <dgm:spPr/>
    </dgm:pt>
    <dgm:pt modelId="{16E2F067-8732-4B7D-BC84-6479448DB9EA}" type="pres">
      <dgm:prSet presAssocID="{94E56AD7-3E44-4145-816C-CA7E6F7E0FAB}" presName="horzSpace2" presStyleCnt="0"/>
      <dgm:spPr/>
    </dgm:pt>
    <dgm:pt modelId="{7ECAFD5B-6294-4A71-A860-7F41BADCB0EB}" type="pres">
      <dgm:prSet presAssocID="{94E56AD7-3E44-4145-816C-CA7E6F7E0FAB}" presName="tx2" presStyleLbl="revTx" presStyleIdx="2" presStyleCnt="4"/>
      <dgm:spPr/>
      <dgm:t>
        <a:bodyPr/>
        <a:lstStyle/>
        <a:p>
          <a:endParaRPr lang="en-US"/>
        </a:p>
      </dgm:t>
    </dgm:pt>
    <dgm:pt modelId="{7A611729-F8BD-4FAD-A041-FA2CF96F9554}" type="pres">
      <dgm:prSet presAssocID="{94E56AD7-3E44-4145-816C-CA7E6F7E0FAB}" presName="vert2" presStyleCnt="0"/>
      <dgm:spPr/>
    </dgm:pt>
    <dgm:pt modelId="{3DC6CD2A-EE11-43CB-B7DD-0D2068A4BCF0}" type="pres">
      <dgm:prSet presAssocID="{94E56AD7-3E44-4145-816C-CA7E6F7E0FAB}" presName="thinLine2b" presStyleLbl="callout" presStyleIdx="1" presStyleCnt="3"/>
      <dgm:spPr/>
    </dgm:pt>
    <dgm:pt modelId="{A2EB7F08-2B65-4BA5-9CE6-3244ED91505C}" type="pres">
      <dgm:prSet presAssocID="{94E56AD7-3E44-4145-816C-CA7E6F7E0FAB}" presName="vertSpace2b" presStyleCnt="0"/>
      <dgm:spPr/>
    </dgm:pt>
    <dgm:pt modelId="{9F4EBE82-D720-4557-AB2C-7213401B8665}" type="pres">
      <dgm:prSet presAssocID="{57A82F10-FB7C-4822-BBBD-56E793677460}" presName="horz2" presStyleCnt="0"/>
      <dgm:spPr/>
    </dgm:pt>
    <dgm:pt modelId="{3C70A210-9AA7-4398-BB03-9EEBC7910966}" type="pres">
      <dgm:prSet presAssocID="{57A82F10-FB7C-4822-BBBD-56E793677460}" presName="horzSpace2" presStyleCnt="0"/>
      <dgm:spPr/>
    </dgm:pt>
    <dgm:pt modelId="{0C53BD15-0DD0-4BE4-9368-B506A30386FB}" type="pres">
      <dgm:prSet presAssocID="{57A82F10-FB7C-4822-BBBD-56E793677460}" presName="tx2" presStyleLbl="revTx" presStyleIdx="3" presStyleCnt="4"/>
      <dgm:spPr/>
      <dgm:t>
        <a:bodyPr/>
        <a:lstStyle/>
        <a:p>
          <a:endParaRPr lang="en-US"/>
        </a:p>
      </dgm:t>
    </dgm:pt>
    <dgm:pt modelId="{A552704E-0879-4406-8145-D37D0AFF9FB4}" type="pres">
      <dgm:prSet presAssocID="{57A82F10-FB7C-4822-BBBD-56E793677460}" presName="vert2" presStyleCnt="0"/>
      <dgm:spPr/>
    </dgm:pt>
    <dgm:pt modelId="{220E00C1-3E9B-4371-B58E-43A1D941EA1A}" type="pres">
      <dgm:prSet presAssocID="{57A82F10-FB7C-4822-BBBD-56E793677460}" presName="thinLine2b" presStyleLbl="callout" presStyleIdx="2" presStyleCnt="3"/>
      <dgm:spPr/>
    </dgm:pt>
    <dgm:pt modelId="{2D101833-D9F5-4367-8C95-12BD11C17578}" type="pres">
      <dgm:prSet presAssocID="{57A82F10-FB7C-4822-BBBD-56E793677460}" presName="vertSpace2b" presStyleCnt="0"/>
      <dgm:spPr/>
    </dgm:pt>
  </dgm:ptLst>
  <dgm:cxnLst>
    <dgm:cxn modelId="{F921E250-625B-4FB0-AD57-0FE0D24CEB7B}" srcId="{65DFAFEC-FDB6-4848-96F4-44355280BF50}" destId="{94E56AD7-3E44-4145-816C-CA7E6F7E0FAB}" srcOrd="1" destOrd="0" parTransId="{89B82295-D55F-42C1-9E92-378370C501EE}" sibTransId="{771B20DA-14BA-41B4-94DC-6CFF7FDAEDE4}"/>
    <dgm:cxn modelId="{5C957A35-AF91-4062-9EFC-6B5F35EF3A7C}" type="presOf" srcId="{65DFAFEC-FDB6-4848-96F4-44355280BF50}" destId="{B9037E09-6C35-40AC-8998-17AD1712CF46}" srcOrd="0" destOrd="0" presId="urn:microsoft.com/office/officeart/2008/layout/LinedList"/>
    <dgm:cxn modelId="{1E5307ED-D818-4D27-AA60-2709EABDB769}" srcId="{65DFAFEC-FDB6-4848-96F4-44355280BF50}" destId="{57A82F10-FB7C-4822-BBBD-56E793677460}" srcOrd="2" destOrd="0" parTransId="{36FAC156-6B6E-4617-8858-922CAA5C3DCC}" sibTransId="{17E94FA4-90EE-45DF-A6BA-37CE706F3BB0}"/>
    <dgm:cxn modelId="{42A839C9-B751-4A81-930D-169160876F1D}" type="presOf" srcId="{8A7A7D13-932B-4CA4-BD9F-9520D124BBF0}" destId="{1999D9F0-0E5A-4572-994B-DEF28CEB20D4}" srcOrd="0" destOrd="0" presId="urn:microsoft.com/office/officeart/2008/layout/LinedList"/>
    <dgm:cxn modelId="{E813055B-D1D7-4A8E-A1EA-98DAC79E1A30}" type="presOf" srcId="{94E56AD7-3E44-4145-816C-CA7E6F7E0FAB}" destId="{7ECAFD5B-6294-4A71-A860-7F41BADCB0EB}" srcOrd="0" destOrd="0" presId="urn:microsoft.com/office/officeart/2008/layout/LinedList"/>
    <dgm:cxn modelId="{F1550299-DF2D-4062-94EE-CE9D0BF160FE}" srcId="{65DFAFEC-FDB6-4848-96F4-44355280BF50}" destId="{8A844E5D-C74F-4352-BE82-8C6827A0A06F}" srcOrd="0" destOrd="0" parTransId="{2E1828DF-ED99-4D34-9F92-D3A75C3FA842}" sibTransId="{1A2AFDEC-1B41-4BA0-B487-ED264CB12DF6}"/>
    <dgm:cxn modelId="{6311559A-094C-4FBA-90A8-3EC4E0D52EF0}" type="presOf" srcId="{8A844E5D-C74F-4352-BE82-8C6827A0A06F}" destId="{640BE3FB-8A83-4EE4-9027-0C8533F1ECB6}" srcOrd="0" destOrd="0" presId="urn:microsoft.com/office/officeart/2008/layout/LinedList"/>
    <dgm:cxn modelId="{5E3AF462-B5C5-40B3-98EF-BDE663B9D95C}" srcId="{8A7A7D13-932B-4CA4-BD9F-9520D124BBF0}" destId="{65DFAFEC-FDB6-4848-96F4-44355280BF50}" srcOrd="0" destOrd="0" parTransId="{A068941B-8C68-4EA1-AFFE-B09E74D337FD}" sibTransId="{1805260F-CF7E-431A-B10D-C0BF42744130}"/>
    <dgm:cxn modelId="{32C1593B-47CE-4AD3-9401-866B7B2191A2}" type="presOf" srcId="{57A82F10-FB7C-4822-BBBD-56E793677460}" destId="{0C53BD15-0DD0-4BE4-9368-B506A30386FB}" srcOrd="0" destOrd="0" presId="urn:microsoft.com/office/officeart/2008/layout/LinedList"/>
    <dgm:cxn modelId="{549E0E7D-6054-4C67-A935-2AF0C1360F7B}" type="presParOf" srcId="{1999D9F0-0E5A-4572-994B-DEF28CEB20D4}" destId="{5DD70A39-D81F-4542-ABB7-3E60A623CD5E}" srcOrd="0" destOrd="0" presId="urn:microsoft.com/office/officeart/2008/layout/LinedList"/>
    <dgm:cxn modelId="{E786EA1E-D6CA-412A-A38D-AC3AA6A93686}" type="presParOf" srcId="{1999D9F0-0E5A-4572-994B-DEF28CEB20D4}" destId="{E71A5718-E989-4217-9CB5-9F682D14A56F}" srcOrd="1" destOrd="0" presId="urn:microsoft.com/office/officeart/2008/layout/LinedList"/>
    <dgm:cxn modelId="{EC6DC76E-2A8A-4C61-BACA-468B5F268A38}" type="presParOf" srcId="{E71A5718-E989-4217-9CB5-9F682D14A56F}" destId="{B9037E09-6C35-40AC-8998-17AD1712CF46}" srcOrd="0" destOrd="0" presId="urn:microsoft.com/office/officeart/2008/layout/LinedList"/>
    <dgm:cxn modelId="{65D6F110-F2C1-40F6-BFF5-1D29A7193471}" type="presParOf" srcId="{E71A5718-E989-4217-9CB5-9F682D14A56F}" destId="{B15BCD76-7782-4834-8D8D-53D0BA03C0B5}" srcOrd="1" destOrd="0" presId="urn:microsoft.com/office/officeart/2008/layout/LinedList"/>
    <dgm:cxn modelId="{0EAFCEB9-F19A-42E0-A81A-3C798D03D524}" type="presParOf" srcId="{B15BCD76-7782-4834-8D8D-53D0BA03C0B5}" destId="{A8128126-C795-482B-BC9C-E71F662A6D1E}" srcOrd="0" destOrd="0" presId="urn:microsoft.com/office/officeart/2008/layout/LinedList"/>
    <dgm:cxn modelId="{6F938B9C-7F87-4E53-B48C-79DEDBD40429}" type="presParOf" srcId="{B15BCD76-7782-4834-8D8D-53D0BA03C0B5}" destId="{8727A27C-BB15-4F5E-8B95-BAE2B47AE172}" srcOrd="1" destOrd="0" presId="urn:microsoft.com/office/officeart/2008/layout/LinedList"/>
    <dgm:cxn modelId="{75308D3C-6155-4E65-8F68-3A184851F953}" type="presParOf" srcId="{8727A27C-BB15-4F5E-8B95-BAE2B47AE172}" destId="{4D215860-4FF8-4AA2-9422-8D29DF7CCE14}" srcOrd="0" destOrd="0" presId="urn:microsoft.com/office/officeart/2008/layout/LinedList"/>
    <dgm:cxn modelId="{ED072549-65ED-4199-A442-DB19E3DE81B1}" type="presParOf" srcId="{8727A27C-BB15-4F5E-8B95-BAE2B47AE172}" destId="{640BE3FB-8A83-4EE4-9027-0C8533F1ECB6}" srcOrd="1" destOrd="0" presId="urn:microsoft.com/office/officeart/2008/layout/LinedList"/>
    <dgm:cxn modelId="{2CB72D4A-30B3-44CB-977F-20593F4F76F9}" type="presParOf" srcId="{8727A27C-BB15-4F5E-8B95-BAE2B47AE172}" destId="{A1D60881-03DC-4A77-B57A-922087383688}" srcOrd="2" destOrd="0" presId="urn:microsoft.com/office/officeart/2008/layout/LinedList"/>
    <dgm:cxn modelId="{3D6259D6-9EBF-42CA-BF37-EFF2D28ACEED}" type="presParOf" srcId="{B15BCD76-7782-4834-8D8D-53D0BA03C0B5}" destId="{2EEABA50-EC89-4D6A-BA88-A12DF2DCFE61}" srcOrd="2" destOrd="0" presId="urn:microsoft.com/office/officeart/2008/layout/LinedList"/>
    <dgm:cxn modelId="{BCD01928-E586-46D4-B3FB-226BE62328F7}" type="presParOf" srcId="{B15BCD76-7782-4834-8D8D-53D0BA03C0B5}" destId="{3DB51E2E-4AA9-416E-8450-88E08C14273B}" srcOrd="3" destOrd="0" presId="urn:microsoft.com/office/officeart/2008/layout/LinedList"/>
    <dgm:cxn modelId="{DE473F1D-7144-439A-8529-F755C55C9717}" type="presParOf" srcId="{B15BCD76-7782-4834-8D8D-53D0BA03C0B5}" destId="{C762B7B4-D21F-413E-9A24-8B66AE2FA440}" srcOrd="4" destOrd="0" presId="urn:microsoft.com/office/officeart/2008/layout/LinedList"/>
    <dgm:cxn modelId="{EE18E8E2-6BD8-4DC8-BAD0-4A7234664068}" type="presParOf" srcId="{C762B7B4-D21F-413E-9A24-8B66AE2FA440}" destId="{16E2F067-8732-4B7D-BC84-6479448DB9EA}" srcOrd="0" destOrd="0" presId="urn:microsoft.com/office/officeart/2008/layout/LinedList"/>
    <dgm:cxn modelId="{AA469CFA-4E03-49CF-B57C-020448E7646A}" type="presParOf" srcId="{C762B7B4-D21F-413E-9A24-8B66AE2FA440}" destId="{7ECAFD5B-6294-4A71-A860-7F41BADCB0EB}" srcOrd="1" destOrd="0" presId="urn:microsoft.com/office/officeart/2008/layout/LinedList"/>
    <dgm:cxn modelId="{6C2CB1A1-EA50-467F-B948-B76A886C9424}" type="presParOf" srcId="{C762B7B4-D21F-413E-9A24-8B66AE2FA440}" destId="{7A611729-F8BD-4FAD-A041-FA2CF96F9554}" srcOrd="2" destOrd="0" presId="urn:microsoft.com/office/officeart/2008/layout/LinedList"/>
    <dgm:cxn modelId="{CB8D2883-F523-4B95-9B46-3F811A18BA0D}" type="presParOf" srcId="{B15BCD76-7782-4834-8D8D-53D0BA03C0B5}" destId="{3DC6CD2A-EE11-43CB-B7DD-0D2068A4BCF0}" srcOrd="5" destOrd="0" presId="urn:microsoft.com/office/officeart/2008/layout/LinedList"/>
    <dgm:cxn modelId="{0CC27A0F-8850-4B0A-BFF2-F3594EFC4E86}" type="presParOf" srcId="{B15BCD76-7782-4834-8D8D-53D0BA03C0B5}" destId="{A2EB7F08-2B65-4BA5-9CE6-3244ED91505C}" srcOrd="6" destOrd="0" presId="urn:microsoft.com/office/officeart/2008/layout/LinedList"/>
    <dgm:cxn modelId="{B2630465-6A86-49F8-8B7E-7056C1E29618}" type="presParOf" srcId="{B15BCD76-7782-4834-8D8D-53D0BA03C0B5}" destId="{9F4EBE82-D720-4557-AB2C-7213401B8665}" srcOrd="7" destOrd="0" presId="urn:microsoft.com/office/officeart/2008/layout/LinedList"/>
    <dgm:cxn modelId="{52FAF015-0059-44F2-8B31-40A24787A6D6}" type="presParOf" srcId="{9F4EBE82-D720-4557-AB2C-7213401B8665}" destId="{3C70A210-9AA7-4398-BB03-9EEBC7910966}" srcOrd="0" destOrd="0" presId="urn:microsoft.com/office/officeart/2008/layout/LinedList"/>
    <dgm:cxn modelId="{BDED7C64-C76C-4220-BF94-CA01836295B5}" type="presParOf" srcId="{9F4EBE82-D720-4557-AB2C-7213401B8665}" destId="{0C53BD15-0DD0-4BE4-9368-B506A30386FB}" srcOrd="1" destOrd="0" presId="urn:microsoft.com/office/officeart/2008/layout/LinedList"/>
    <dgm:cxn modelId="{988BE75E-45CE-4A00-B1FB-689339D9C7D9}" type="presParOf" srcId="{9F4EBE82-D720-4557-AB2C-7213401B8665}" destId="{A552704E-0879-4406-8145-D37D0AFF9FB4}" srcOrd="2" destOrd="0" presId="urn:microsoft.com/office/officeart/2008/layout/LinedList"/>
    <dgm:cxn modelId="{267B041D-1C4B-48A7-B495-A389EF6DD3D8}" type="presParOf" srcId="{B15BCD76-7782-4834-8D8D-53D0BA03C0B5}" destId="{220E00C1-3E9B-4371-B58E-43A1D941EA1A}" srcOrd="8" destOrd="0" presId="urn:microsoft.com/office/officeart/2008/layout/LinedList"/>
    <dgm:cxn modelId="{39F5EF3B-BD88-44B0-B372-62B121B0C2B4}" type="presParOf" srcId="{B15BCD76-7782-4834-8D8D-53D0BA03C0B5}" destId="{2D101833-D9F5-4367-8C95-12BD11C17578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42A9B9-6F5D-4B08-9B69-6CEC2C46BC5F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EDD10E8-3B6A-45B6-B75B-17654B646A92}">
      <dgm:prSet phldrT="[Text]" phldr="1"/>
      <dgm:spPr/>
      <dgm:t>
        <a:bodyPr/>
        <a:lstStyle/>
        <a:p>
          <a:endParaRPr lang="en-US" dirty="0"/>
        </a:p>
      </dgm:t>
    </dgm:pt>
    <dgm:pt modelId="{94F1F176-57C6-4B55-9E4F-139B4D9ADA18}" type="parTrans" cxnId="{9C07A3F5-E168-425C-BF38-4AC49E85973A}">
      <dgm:prSet/>
      <dgm:spPr/>
      <dgm:t>
        <a:bodyPr/>
        <a:lstStyle/>
        <a:p>
          <a:endParaRPr lang="en-US"/>
        </a:p>
      </dgm:t>
    </dgm:pt>
    <dgm:pt modelId="{2F8B731C-3894-4241-94FE-EE5A43DFF970}" type="sibTrans" cxnId="{9C07A3F5-E168-425C-BF38-4AC49E85973A}">
      <dgm:prSet/>
      <dgm:spPr/>
      <dgm:t>
        <a:bodyPr/>
        <a:lstStyle/>
        <a:p>
          <a:endParaRPr lang="en-US"/>
        </a:p>
      </dgm:t>
    </dgm:pt>
    <dgm:pt modelId="{F325D0E5-E3DB-49F7-99EA-D7A82A3CA082}">
      <dgm:prSet phldrT="[Text]"/>
      <dgm:spPr/>
      <dgm:t>
        <a:bodyPr/>
        <a:lstStyle/>
        <a:p>
          <a:r>
            <a:rPr lang="en-US" b="1" dirty="0" smtClean="0"/>
            <a:t>WP 2</a:t>
          </a:r>
        </a:p>
        <a:p>
          <a:r>
            <a:rPr lang="en-US" b="1" dirty="0" smtClean="0"/>
            <a:t>Training of trainers for participation at CTIs</a:t>
          </a:r>
          <a:endParaRPr lang="en-US" b="1" dirty="0"/>
        </a:p>
      </dgm:t>
    </dgm:pt>
    <dgm:pt modelId="{A79D1692-D32A-480A-8546-E5EF2CDB0082}" type="parTrans" cxnId="{DF05EDCB-6800-48AE-8175-75F06AD42142}">
      <dgm:prSet/>
      <dgm:spPr/>
      <dgm:t>
        <a:bodyPr/>
        <a:lstStyle/>
        <a:p>
          <a:endParaRPr lang="en-US"/>
        </a:p>
      </dgm:t>
    </dgm:pt>
    <dgm:pt modelId="{C2BCB4E5-06F5-44B7-9564-1D5E4322919E}" type="sibTrans" cxnId="{DF05EDCB-6800-48AE-8175-75F06AD42142}">
      <dgm:prSet/>
      <dgm:spPr/>
      <dgm:t>
        <a:bodyPr/>
        <a:lstStyle/>
        <a:p>
          <a:endParaRPr lang="en-US"/>
        </a:p>
      </dgm:t>
    </dgm:pt>
    <dgm:pt modelId="{37AB9485-5C26-444B-ADBD-78A1D3F031D1}">
      <dgm:prSet phldrT="[Text]"/>
      <dgm:spPr/>
      <dgm:t>
        <a:bodyPr/>
        <a:lstStyle/>
        <a:p>
          <a:r>
            <a:rPr lang="en-US" b="1" dirty="0" smtClean="0"/>
            <a:t>WP Leader:</a:t>
          </a:r>
          <a:r>
            <a:rPr lang="en-US" dirty="0" smtClean="0"/>
            <a:t> </a:t>
          </a:r>
        </a:p>
        <a:p>
          <a:r>
            <a:rPr lang="en-US" b="1" dirty="0" smtClean="0"/>
            <a:t>ARCA </a:t>
          </a:r>
        </a:p>
        <a:p>
          <a:r>
            <a:rPr lang="en-US" dirty="0" smtClean="0"/>
            <a:t>P&amp;B</a:t>
          </a:r>
          <a:endParaRPr lang="en-US" dirty="0"/>
        </a:p>
      </dgm:t>
    </dgm:pt>
    <dgm:pt modelId="{0F85A3EE-561D-4A0D-98CE-EFFA022A199A}" type="parTrans" cxnId="{27EE2E33-C49F-4C43-BA71-80017A73BFCC}">
      <dgm:prSet/>
      <dgm:spPr/>
      <dgm:t>
        <a:bodyPr/>
        <a:lstStyle/>
        <a:p>
          <a:endParaRPr lang="en-US"/>
        </a:p>
      </dgm:t>
    </dgm:pt>
    <dgm:pt modelId="{F9DDB262-7E99-454C-8E3B-D455E3F3EFF1}" type="sibTrans" cxnId="{27EE2E33-C49F-4C43-BA71-80017A73BFCC}">
      <dgm:prSet/>
      <dgm:spPr/>
      <dgm:t>
        <a:bodyPr/>
        <a:lstStyle/>
        <a:p>
          <a:endParaRPr lang="en-US"/>
        </a:p>
      </dgm:t>
    </dgm:pt>
    <dgm:pt modelId="{69A09632-A134-44BD-BE53-563A3A1C471B}">
      <dgm:prSet phldrT="[Text]"/>
      <dgm:spPr/>
      <dgm:t>
        <a:bodyPr/>
        <a:lstStyle/>
        <a:p>
          <a:r>
            <a:rPr lang="en-US" b="1" dirty="0" smtClean="0">
              <a:solidFill>
                <a:srgbClr val="FF0000"/>
              </a:solidFill>
            </a:rPr>
            <a:t>Duration:</a:t>
          </a:r>
        </a:p>
        <a:p>
          <a:r>
            <a:rPr lang="en-US" b="1" dirty="0" smtClean="0">
              <a:solidFill>
                <a:srgbClr val="FF0000"/>
              </a:solidFill>
            </a:rPr>
            <a:t>15.4.2016 to 15.4.2017</a:t>
          </a:r>
          <a:endParaRPr lang="en-US" dirty="0">
            <a:solidFill>
              <a:srgbClr val="FF0000"/>
            </a:solidFill>
          </a:endParaRPr>
        </a:p>
      </dgm:t>
    </dgm:pt>
    <dgm:pt modelId="{04737A47-4503-42BB-B603-5A5AB865160C}" type="parTrans" cxnId="{515C8BAC-37B9-4DC4-A512-B7EB61C7E575}">
      <dgm:prSet/>
      <dgm:spPr/>
      <dgm:t>
        <a:bodyPr/>
        <a:lstStyle/>
        <a:p>
          <a:endParaRPr lang="en-US"/>
        </a:p>
      </dgm:t>
    </dgm:pt>
    <dgm:pt modelId="{B2E05F2D-2B41-4143-84ED-0DDC4BB90169}" type="sibTrans" cxnId="{515C8BAC-37B9-4DC4-A512-B7EB61C7E575}">
      <dgm:prSet/>
      <dgm:spPr/>
      <dgm:t>
        <a:bodyPr/>
        <a:lstStyle/>
        <a:p>
          <a:endParaRPr lang="en-US"/>
        </a:p>
      </dgm:t>
    </dgm:pt>
    <dgm:pt modelId="{AE0229E8-D2DF-4E2D-ACEE-CF8108118290}" type="pres">
      <dgm:prSet presAssocID="{CE42A9B9-6F5D-4B08-9B69-6CEC2C46BC5F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F2AFCA0F-CEAE-4B38-A429-D58083FA9ECB}" type="pres">
      <dgm:prSet presAssocID="{4EDD10E8-3B6A-45B6-B75B-17654B646A92}" presName="thickLine" presStyleLbl="alignNode1" presStyleIdx="0" presStyleCnt="1"/>
      <dgm:spPr/>
    </dgm:pt>
    <dgm:pt modelId="{3794BE76-DEFF-4B7C-BB08-237C1095DCF5}" type="pres">
      <dgm:prSet presAssocID="{4EDD10E8-3B6A-45B6-B75B-17654B646A92}" presName="horz1" presStyleCnt="0"/>
      <dgm:spPr/>
    </dgm:pt>
    <dgm:pt modelId="{9FBC82E8-253C-4766-9ADB-421D17AA44B8}" type="pres">
      <dgm:prSet presAssocID="{4EDD10E8-3B6A-45B6-B75B-17654B646A92}" presName="tx1" presStyleLbl="revTx" presStyleIdx="0" presStyleCnt="4"/>
      <dgm:spPr/>
      <dgm:t>
        <a:bodyPr/>
        <a:lstStyle/>
        <a:p>
          <a:endParaRPr lang="en-US"/>
        </a:p>
      </dgm:t>
    </dgm:pt>
    <dgm:pt modelId="{FCEFFB8A-6ACF-4C0F-A40B-F4393A91F8D9}" type="pres">
      <dgm:prSet presAssocID="{4EDD10E8-3B6A-45B6-B75B-17654B646A92}" presName="vert1" presStyleCnt="0"/>
      <dgm:spPr/>
    </dgm:pt>
    <dgm:pt modelId="{F58E548D-667B-41D6-8EDC-6BF8B4ED4884}" type="pres">
      <dgm:prSet presAssocID="{F325D0E5-E3DB-49F7-99EA-D7A82A3CA082}" presName="vertSpace2a" presStyleCnt="0"/>
      <dgm:spPr/>
    </dgm:pt>
    <dgm:pt modelId="{D26F8E9D-01BC-410C-8A87-332EDD54AB8C}" type="pres">
      <dgm:prSet presAssocID="{F325D0E5-E3DB-49F7-99EA-D7A82A3CA082}" presName="horz2" presStyleCnt="0"/>
      <dgm:spPr/>
    </dgm:pt>
    <dgm:pt modelId="{C7E80136-825D-42F3-AA1D-7F2142907446}" type="pres">
      <dgm:prSet presAssocID="{F325D0E5-E3DB-49F7-99EA-D7A82A3CA082}" presName="horzSpace2" presStyleCnt="0"/>
      <dgm:spPr/>
    </dgm:pt>
    <dgm:pt modelId="{08829CD8-1626-4761-8442-DFF4CBC6BD19}" type="pres">
      <dgm:prSet presAssocID="{F325D0E5-E3DB-49F7-99EA-D7A82A3CA082}" presName="tx2" presStyleLbl="revTx" presStyleIdx="1" presStyleCnt="4"/>
      <dgm:spPr/>
      <dgm:t>
        <a:bodyPr/>
        <a:lstStyle/>
        <a:p>
          <a:endParaRPr lang="en-US"/>
        </a:p>
      </dgm:t>
    </dgm:pt>
    <dgm:pt modelId="{8CF11EB4-2177-4BC5-A1D6-DE69966C6F93}" type="pres">
      <dgm:prSet presAssocID="{F325D0E5-E3DB-49F7-99EA-D7A82A3CA082}" presName="vert2" presStyleCnt="0"/>
      <dgm:spPr/>
    </dgm:pt>
    <dgm:pt modelId="{5B5EC15F-438E-4FBE-9C6C-CCE9321D8B1E}" type="pres">
      <dgm:prSet presAssocID="{F325D0E5-E3DB-49F7-99EA-D7A82A3CA082}" presName="thinLine2b" presStyleLbl="callout" presStyleIdx="0" presStyleCnt="3"/>
      <dgm:spPr/>
    </dgm:pt>
    <dgm:pt modelId="{E343C4E4-44D0-465E-9F66-D2831B2D5DC0}" type="pres">
      <dgm:prSet presAssocID="{F325D0E5-E3DB-49F7-99EA-D7A82A3CA082}" presName="vertSpace2b" presStyleCnt="0"/>
      <dgm:spPr/>
    </dgm:pt>
    <dgm:pt modelId="{150EB697-A636-4A04-98AE-CE9136A6A943}" type="pres">
      <dgm:prSet presAssocID="{37AB9485-5C26-444B-ADBD-78A1D3F031D1}" presName="horz2" presStyleCnt="0"/>
      <dgm:spPr/>
    </dgm:pt>
    <dgm:pt modelId="{EF2D6042-A6CD-4D1C-A98C-92FE5D972BDD}" type="pres">
      <dgm:prSet presAssocID="{37AB9485-5C26-444B-ADBD-78A1D3F031D1}" presName="horzSpace2" presStyleCnt="0"/>
      <dgm:spPr/>
    </dgm:pt>
    <dgm:pt modelId="{1D4B5E4D-2333-403F-8472-CB9AB1863DE0}" type="pres">
      <dgm:prSet presAssocID="{37AB9485-5C26-444B-ADBD-78A1D3F031D1}" presName="tx2" presStyleLbl="revTx" presStyleIdx="2" presStyleCnt="4"/>
      <dgm:spPr/>
      <dgm:t>
        <a:bodyPr/>
        <a:lstStyle/>
        <a:p>
          <a:endParaRPr lang="en-US"/>
        </a:p>
      </dgm:t>
    </dgm:pt>
    <dgm:pt modelId="{65418782-CF8B-40F2-BCC0-5E7A40E4D24E}" type="pres">
      <dgm:prSet presAssocID="{37AB9485-5C26-444B-ADBD-78A1D3F031D1}" presName="vert2" presStyleCnt="0"/>
      <dgm:spPr/>
    </dgm:pt>
    <dgm:pt modelId="{DBC39279-75ED-4B0C-9E47-771D850D777F}" type="pres">
      <dgm:prSet presAssocID="{37AB9485-5C26-444B-ADBD-78A1D3F031D1}" presName="thinLine2b" presStyleLbl="callout" presStyleIdx="1" presStyleCnt="3"/>
      <dgm:spPr/>
    </dgm:pt>
    <dgm:pt modelId="{0CDB35B4-8243-42D0-B5DE-E40DE52E9AB9}" type="pres">
      <dgm:prSet presAssocID="{37AB9485-5C26-444B-ADBD-78A1D3F031D1}" presName="vertSpace2b" presStyleCnt="0"/>
      <dgm:spPr/>
    </dgm:pt>
    <dgm:pt modelId="{91DAE1A2-7FBA-4EE3-A487-CA0851851642}" type="pres">
      <dgm:prSet presAssocID="{69A09632-A134-44BD-BE53-563A3A1C471B}" presName="horz2" presStyleCnt="0"/>
      <dgm:spPr/>
    </dgm:pt>
    <dgm:pt modelId="{2A1E661A-45A6-4955-9B94-6AD5E040EAE3}" type="pres">
      <dgm:prSet presAssocID="{69A09632-A134-44BD-BE53-563A3A1C471B}" presName="horzSpace2" presStyleCnt="0"/>
      <dgm:spPr/>
    </dgm:pt>
    <dgm:pt modelId="{0A9ED1E9-E9C7-415F-89D1-D5090F87C03B}" type="pres">
      <dgm:prSet presAssocID="{69A09632-A134-44BD-BE53-563A3A1C471B}" presName="tx2" presStyleLbl="revTx" presStyleIdx="3" presStyleCnt="4"/>
      <dgm:spPr/>
      <dgm:t>
        <a:bodyPr/>
        <a:lstStyle/>
        <a:p>
          <a:endParaRPr lang="en-US"/>
        </a:p>
      </dgm:t>
    </dgm:pt>
    <dgm:pt modelId="{C30F8438-EEB4-4B4A-9C63-FFD75739B84A}" type="pres">
      <dgm:prSet presAssocID="{69A09632-A134-44BD-BE53-563A3A1C471B}" presName="vert2" presStyleCnt="0"/>
      <dgm:spPr/>
    </dgm:pt>
    <dgm:pt modelId="{1EEE4B9F-EAC4-42E3-831E-AAE69B7E1E17}" type="pres">
      <dgm:prSet presAssocID="{69A09632-A134-44BD-BE53-563A3A1C471B}" presName="thinLine2b" presStyleLbl="callout" presStyleIdx="2" presStyleCnt="3"/>
      <dgm:spPr/>
    </dgm:pt>
    <dgm:pt modelId="{880BE5F4-B9B2-4CEB-ADB6-F92A5C791E8D}" type="pres">
      <dgm:prSet presAssocID="{69A09632-A134-44BD-BE53-563A3A1C471B}" presName="vertSpace2b" presStyleCnt="0"/>
      <dgm:spPr/>
    </dgm:pt>
  </dgm:ptLst>
  <dgm:cxnLst>
    <dgm:cxn modelId="{515C8BAC-37B9-4DC4-A512-B7EB61C7E575}" srcId="{4EDD10E8-3B6A-45B6-B75B-17654B646A92}" destId="{69A09632-A134-44BD-BE53-563A3A1C471B}" srcOrd="2" destOrd="0" parTransId="{04737A47-4503-42BB-B603-5A5AB865160C}" sibTransId="{B2E05F2D-2B41-4143-84ED-0DDC4BB90169}"/>
    <dgm:cxn modelId="{78661B36-1C02-4CD0-AB7A-E09B9D770736}" type="presOf" srcId="{F325D0E5-E3DB-49F7-99EA-D7A82A3CA082}" destId="{08829CD8-1626-4761-8442-DFF4CBC6BD19}" srcOrd="0" destOrd="0" presId="urn:microsoft.com/office/officeart/2008/layout/LinedList"/>
    <dgm:cxn modelId="{9981812D-AF5A-434A-8F1B-EF5687BF2600}" type="presOf" srcId="{69A09632-A134-44BD-BE53-563A3A1C471B}" destId="{0A9ED1E9-E9C7-415F-89D1-D5090F87C03B}" srcOrd="0" destOrd="0" presId="urn:microsoft.com/office/officeart/2008/layout/LinedList"/>
    <dgm:cxn modelId="{C7A5764B-E95F-4D42-BB34-64BF0B813201}" type="presOf" srcId="{CE42A9B9-6F5D-4B08-9B69-6CEC2C46BC5F}" destId="{AE0229E8-D2DF-4E2D-ACEE-CF8108118290}" srcOrd="0" destOrd="0" presId="urn:microsoft.com/office/officeart/2008/layout/LinedList"/>
    <dgm:cxn modelId="{DF05EDCB-6800-48AE-8175-75F06AD42142}" srcId="{4EDD10E8-3B6A-45B6-B75B-17654B646A92}" destId="{F325D0E5-E3DB-49F7-99EA-D7A82A3CA082}" srcOrd="0" destOrd="0" parTransId="{A79D1692-D32A-480A-8546-E5EF2CDB0082}" sibTransId="{C2BCB4E5-06F5-44B7-9564-1D5E4322919E}"/>
    <dgm:cxn modelId="{D988AE6B-05BB-42AA-B1DE-9F5D48023518}" type="presOf" srcId="{4EDD10E8-3B6A-45B6-B75B-17654B646A92}" destId="{9FBC82E8-253C-4766-9ADB-421D17AA44B8}" srcOrd="0" destOrd="0" presId="urn:microsoft.com/office/officeart/2008/layout/LinedList"/>
    <dgm:cxn modelId="{9C07A3F5-E168-425C-BF38-4AC49E85973A}" srcId="{CE42A9B9-6F5D-4B08-9B69-6CEC2C46BC5F}" destId="{4EDD10E8-3B6A-45B6-B75B-17654B646A92}" srcOrd="0" destOrd="0" parTransId="{94F1F176-57C6-4B55-9E4F-139B4D9ADA18}" sibTransId="{2F8B731C-3894-4241-94FE-EE5A43DFF970}"/>
    <dgm:cxn modelId="{27EE2E33-C49F-4C43-BA71-80017A73BFCC}" srcId="{4EDD10E8-3B6A-45B6-B75B-17654B646A92}" destId="{37AB9485-5C26-444B-ADBD-78A1D3F031D1}" srcOrd="1" destOrd="0" parTransId="{0F85A3EE-561D-4A0D-98CE-EFFA022A199A}" sibTransId="{F9DDB262-7E99-454C-8E3B-D455E3F3EFF1}"/>
    <dgm:cxn modelId="{C0CDE58D-1B87-4D9D-BB57-4427CE0F6695}" type="presOf" srcId="{37AB9485-5C26-444B-ADBD-78A1D3F031D1}" destId="{1D4B5E4D-2333-403F-8472-CB9AB1863DE0}" srcOrd="0" destOrd="0" presId="urn:microsoft.com/office/officeart/2008/layout/LinedList"/>
    <dgm:cxn modelId="{2208F2C3-0A49-4597-B7D0-A2CE3579EEED}" type="presParOf" srcId="{AE0229E8-D2DF-4E2D-ACEE-CF8108118290}" destId="{F2AFCA0F-CEAE-4B38-A429-D58083FA9ECB}" srcOrd="0" destOrd="0" presId="urn:microsoft.com/office/officeart/2008/layout/LinedList"/>
    <dgm:cxn modelId="{06C07231-9B89-4D93-BCA0-864D8387FE15}" type="presParOf" srcId="{AE0229E8-D2DF-4E2D-ACEE-CF8108118290}" destId="{3794BE76-DEFF-4B7C-BB08-237C1095DCF5}" srcOrd="1" destOrd="0" presId="urn:microsoft.com/office/officeart/2008/layout/LinedList"/>
    <dgm:cxn modelId="{42F3DCFF-959F-499B-A9F7-BBE2901EF338}" type="presParOf" srcId="{3794BE76-DEFF-4B7C-BB08-237C1095DCF5}" destId="{9FBC82E8-253C-4766-9ADB-421D17AA44B8}" srcOrd="0" destOrd="0" presId="urn:microsoft.com/office/officeart/2008/layout/LinedList"/>
    <dgm:cxn modelId="{53DD1EDC-2E31-464D-9306-FD703F1844A2}" type="presParOf" srcId="{3794BE76-DEFF-4B7C-BB08-237C1095DCF5}" destId="{FCEFFB8A-6ACF-4C0F-A40B-F4393A91F8D9}" srcOrd="1" destOrd="0" presId="urn:microsoft.com/office/officeart/2008/layout/LinedList"/>
    <dgm:cxn modelId="{3C47FEA1-6755-41D9-8976-E59CED08E7BC}" type="presParOf" srcId="{FCEFFB8A-6ACF-4C0F-A40B-F4393A91F8D9}" destId="{F58E548D-667B-41D6-8EDC-6BF8B4ED4884}" srcOrd="0" destOrd="0" presId="urn:microsoft.com/office/officeart/2008/layout/LinedList"/>
    <dgm:cxn modelId="{5FB91B7F-8C84-43E7-9D1B-76334665F508}" type="presParOf" srcId="{FCEFFB8A-6ACF-4C0F-A40B-F4393A91F8D9}" destId="{D26F8E9D-01BC-410C-8A87-332EDD54AB8C}" srcOrd="1" destOrd="0" presId="urn:microsoft.com/office/officeart/2008/layout/LinedList"/>
    <dgm:cxn modelId="{EFB1DB00-C6D9-454B-937A-C9E85F2BE890}" type="presParOf" srcId="{D26F8E9D-01BC-410C-8A87-332EDD54AB8C}" destId="{C7E80136-825D-42F3-AA1D-7F2142907446}" srcOrd="0" destOrd="0" presId="urn:microsoft.com/office/officeart/2008/layout/LinedList"/>
    <dgm:cxn modelId="{ABECC10C-87C8-434D-8985-0F5C1F9DC6C8}" type="presParOf" srcId="{D26F8E9D-01BC-410C-8A87-332EDD54AB8C}" destId="{08829CD8-1626-4761-8442-DFF4CBC6BD19}" srcOrd="1" destOrd="0" presId="urn:microsoft.com/office/officeart/2008/layout/LinedList"/>
    <dgm:cxn modelId="{E25F6B71-8F6A-4AD6-B9ED-53CE252C579C}" type="presParOf" srcId="{D26F8E9D-01BC-410C-8A87-332EDD54AB8C}" destId="{8CF11EB4-2177-4BC5-A1D6-DE69966C6F93}" srcOrd="2" destOrd="0" presId="urn:microsoft.com/office/officeart/2008/layout/LinedList"/>
    <dgm:cxn modelId="{2E2EECE7-D8EB-4FEB-9EF0-6713383FA266}" type="presParOf" srcId="{FCEFFB8A-6ACF-4C0F-A40B-F4393A91F8D9}" destId="{5B5EC15F-438E-4FBE-9C6C-CCE9321D8B1E}" srcOrd="2" destOrd="0" presId="urn:microsoft.com/office/officeart/2008/layout/LinedList"/>
    <dgm:cxn modelId="{D6B7390F-BADD-402B-B341-1FDA6A0BC39F}" type="presParOf" srcId="{FCEFFB8A-6ACF-4C0F-A40B-F4393A91F8D9}" destId="{E343C4E4-44D0-465E-9F66-D2831B2D5DC0}" srcOrd="3" destOrd="0" presId="urn:microsoft.com/office/officeart/2008/layout/LinedList"/>
    <dgm:cxn modelId="{97CED511-1178-44AD-B4C5-8C558857F5E1}" type="presParOf" srcId="{FCEFFB8A-6ACF-4C0F-A40B-F4393A91F8D9}" destId="{150EB697-A636-4A04-98AE-CE9136A6A943}" srcOrd="4" destOrd="0" presId="urn:microsoft.com/office/officeart/2008/layout/LinedList"/>
    <dgm:cxn modelId="{B9199A1B-124C-4CFF-A67A-BA84BF66117E}" type="presParOf" srcId="{150EB697-A636-4A04-98AE-CE9136A6A943}" destId="{EF2D6042-A6CD-4D1C-A98C-92FE5D972BDD}" srcOrd="0" destOrd="0" presId="urn:microsoft.com/office/officeart/2008/layout/LinedList"/>
    <dgm:cxn modelId="{26F18661-D079-49B8-A18F-D62C3F890834}" type="presParOf" srcId="{150EB697-A636-4A04-98AE-CE9136A6A943}" destId="{1D4B5E4D-2333-403F-8472-CB9AB1863DE0}" srcOrd="1" destOrd="0" presId="urn:microsoft.com/office/officeart/2008/layout/LinedList"/>
    <dgm:cxn modelId="{A87637C1-95F6-4AD6-9354-8A0E3A705128}" type="presParOf" srcId="{150EB697-A636-4A04-98AE-CE9136A6A943}" destId="{65418782-CF8B-40F2-BCC0-5E7A40E4D24E}" srcOrd="2" destOrd="0" presId="urn:microsoft.com/office/officeart/2008/layout/LinedList"/>
    <dgm:cxn modelId="{160916BA-5A1A-4C36-84A0-1F34B55B1B69}" type="presParOf" srcId="{FCEFFB8A-6ACF-4C0F-A40B-F4393A91F8D9}" destId="{DBC39279-75ED-4B0C-9E47-771D850D777F}" srcOrd="5" destOrd="0" presId="urn:microsoft.com/office/officeart/2008/layout/LinedList"/>
    <dgm:cxn modelId="{95745EF3-A4B8-4D19-B8DA-0F1A19B82879}" type="presParOf" srcId="{FCEFFB8A-6ACF-4C0F-A40B-F4393A91F8D9}" destId="{0CDB35B4-8243-42D0-B5DE-E40DE52E9AB9}" srcOrd="6" destOrd="0" presId="urn:microsoft.com/office/officeart/2008/layout/LinedList"/>
    <dgm:cxn modelId="{66B568F8-D030-4124-9A6C-6B6914DE1F86}" type="presParOf" srcId="{FCEFFB8A-6ACF-4C0F-A40B-F4393A91F8D9}" destId="{91DAE1A2-7FBA-4EE3-A487-CA0851851642}" srcOrd="7" destOrd="0" presId="urn:microsoft.com/office/officeart/2008/layout/LinedList"/>
    <dgm:cxn modelId="{7E6A2862-15DC-4D7C-97A9-66BEEB66886B}" type="presParOf" srcId="{91DAE1A2-7FBA-4EE3-A487-CA0851851642}" destId="{2A1E661A-45A6-4955-9B94-6AD5E040EAE3}" srcOrd="0" destOrd="0" presId="urn:microsoft.com/office/officeart/2008/layout/LinedList"/>
    <dgm:cxn modelId="{97E945E6-0573-4545-83A8-2E608F1A522C}" type="presParOf" srcId="{91DAE1A2-7FBA-4EE3-A487-CA0851851642}" destId="{0A9ED1E9-E9C7-415F-89D1-D5090F87C03B}" srcOrd="1" destOrd="0" presId="urn:microsoft.com/office/officeart/2008/layout/LinedList"/>
    <dgm:cxn modelId="{CE1AA73F-2707-4156-B1D2-222E4736F1B9}" type="presParOf" srcId="{91DAE1A2-7FBA-4EE3-A487-CA0851851642}" destId="{C30F8438-EEB4-4B4A-9C63-FFD75739B84A}" srcOrd="2" destOrd="0" presId="urn:microsoft.com/office/officeart/2008/layout/LinedList"/>
    <dgm:cxn modelId="{1F25FA8F-AF0E-4C8E-875F-77A6ABCBE403}" type="presParOf" srcId="{FCEFFB8A-6ACF-4C0F-A40B-F4393A91F8D9}" destId="{1EEE4B9F-EAC4-42E3-831E-AAE69B7E1E17}" srcOrd="8" destOrd="0" presId="urn:microsoft.com/office/officeart/2008/layout/LinedList"/>
    <dgm:cxn modelId="{AC3139A2-CC58-4CDE-B306-9FF43407AD70}" type="presParOf" srcId="{FCEFFB8A-6ACF-4C0F-A40B-F4393A91F8D9}" destId="{880BE5F4-B9B2-4CEB-ADB6-F92A5C791E8D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A653D14-E5C0-49FE-9E56-2F9287CEB875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A9BDD03-DFED-45F6-AD54-E7FB931E97CC}">
      <dgm:prSet phldrT="[Text]" phldr="1"/>
      <dgm:spPr/>
      <dgm:t>
        <a:bodyPr/>
        <a:lstStyle/>
        <a:p>
          <a:endParaRPr lang="en-US" dirty="0"/>
        </a:p>
      </dgm:t>
    </dgm:pt>
    <dgm:pt modelId="{C8B2B72F-608E-415F-8275-646781C68FCA}" type="parTrans" cxnId="{4BE23894-D522-44B3-BC61-FF5A2E5C1BF0}">
      <dgm:prSet/>
      <dgm:spPr/>
      <dgm:t>
        <a:bodyPr/>
        <a:lstStyle/>
        <a:p>
          <a:endParaRPr lang="en-US"/>
        </a:p>
      </dgm:t>
    </dgm:pt>
    <dgm:pt modelId="{B859179C-CB4F-4BBF-B816-ACDB4F125DFB}" type="sibTrans" cxnId="{4BE23894-D522-44B3-BC61-FF5A2E5C1BF0}">
      <dgm:prSet/>
      <dgm:spPr/>
      <dgm:t>
        <a:bodyPr/>
        <a:lstStyle/>
        <a:p>
          <a:endParaRPr lang="en-US"/>
        </a:p>
      </dgm:t>
    </dgm:pt>
    <dgm:pt modelId="{02D12D9F-A5C4-4867-81D2-3565C5A40322}">
      <dgm:prSet phldrT="[Text]"/>
      <dgm:spPr/>
      <dgm:t>
        <a:bodyPr/>
        <a:lstStyle/>
        <a:p>
          <a:r>
            <a:rPr lang="en-US" b="1" dirty="0" smtClean="0"/>
            <a:t>WP 3</a:t>
          </a:r>
        </a:p>
        <a:p>
          <a:r>
            <a:rPr lang="en-US" b="1" dirty="0" smtClean="0"/>
            <a:t>Establishment and equipment of the CTIs</a:t>
          </a:r>
          <a:endParaRPr lang="en-US" b="1" dirty="0"/>
        </a:p>
      </dgm:t>
    </dgm:pt>
    <dgm:pt modelId="{730605BF-147A-4A1A-A8BD-E090BA5728DF}" type="parTrans" cxnId="{AD11F81E-F4D8-4BA3-9056-465955A2ECD1}">
      <dgm:prSet/>
      <dgm:spPr/>
      <dgm:t>
        <a:bodyPr/>
        <a:lstStyle/>
        <a:p>
          <a:endParaRPr lang="en-US"/>
        </a:p>
      </dgm:t>
    </dgm:pt>
    <dgm:pt modelId="{2E0ACDAD-3B58-4C4B-8355-F664BFC659B7}" type="sibTrans" cxnId="{AD11F81E-F4D8-4BA3-9056-465955A2ECD1}">
      <dgm:prSet/>
      <dgm:spPr/>
      <dgm:t>
        <a:bodyPr/>
        <a:lstStyle/>
        <a:p>
          <a:endParaRPr lang="en-US"/>
        </a:p>
      </dgm:t>
    </dgm:pt>
    <dgm:pt modelId="{EFCB4A0A-2C6C-4BE6-B6D1-27E9C22134B7}">
      <dgm:prSet phldrT="[Text]"/>
      <dgm:spPr/>
      <dgm:t>
        <a:bodyPr/>
        <a:lstStyle/>
        <a:p>
          <a:r>
            <a:rPr lang="en-US" b="1" dirty="0" smtClean="0"/>
            <a:t>WP Leader:</a:t>
          </a:r>
        </a:p>
        <a:p>
          <a:r>
            <a:rPr lang="en-US" b="1" dirty="0" smtClean="0"/>
            <a:t>HTWK</a:t>
          </a:r>
          <a:endParaRPr lang="en-US" dirty="0" smtClean="0"/>
        </a:p>
        <a:p>
          <a:r>
            <a:rPr lang="en-US" dirty="0" smtClean="0"/>
            <a:t>PUST </a:t>
          </a:r>
          <a:endParaRPr lang="en-US" dirty="0"/>
        </a:p>
      </dgm:t>
    </dgm:pt>
    <dgm:pt modelId="{22F27572-375A-48F9-9AC0-0CD45CC8BAD1}" type="parTrans" cxnId="{5E857547-3084-48DD-8314-97D325925DE2}">
      <dgm:prSet/>
      <dgm:spPr/>
      <dgm:t>
        <a:bodyPr/>
        <a:lstStyle/>
        <a:p>
          <a:endParaRPr lang="en-US"/>
        </a:p>
      </dgm:t>
    </dgm:pt>
    <dgm:pt modelId="{253520BF-95E8-4A1F-9117-773807185BC2}" type="sibTrans" cxnId="{5E857547-3084-48DD-8314-97D325925DE2}">
      <dgm:prSet/>
      <dgm:spPr/>
      <dgm:t>
        <a:bodyPr/>
        <a:lstStyle/>
        <a:p>
          <a:endParaRPr lang="en-US"/>
        </a:p>
      </dgm:t>
    </dgm:pt>
    <dgm:pt modelId="{D702D19C-EEE7-485D-B60D-C8448904518A}">
      <dgm:prSet phldrT="[Text]"/>
      <dgm:spPr/>
      <dgm:t>
        <a:bodyPr/>
        <a:lstStyle/>
        <a:p>
          <a:r>
            <a:rPr lang="en-US" b="1" dirty="0" smtClean="0">
              <a:solidFill>
                <a:srgbClr val="FF0000"/>
              </a:solidFill>
            </a:rPr>
            <a:t>Duration:</a:t>
          </a:r>
        </a:p>
        <a:p>
          <a:r>
            <a:rPr lang="en-US" b="1" dirty="0" smtClean="0">
              <a:solidFill>
                <a:srgbClr val="FF0000"/>
              </a:solidFill>
            </a:rPr>
            <a:t>1.12.2015 to 1.7.2016</a:t>
          </a:r>
          <a:endParaRPr lang="en-US" dirty="0">
            <a:solidFill>
              <a:srgbClr val="FF0000"/>
            </a:solidFill>
          </a:endParaRPr>
        </a:p>
      </dgm:t>
    </dgm:pt>
    <dgm:pt modelId="{0D645ADB-7573-4B3A-BDEC-935B2880F7C5}" type="parTrans" cxnId="{16ACC556-7C9F-46D2-B7C6-950F8D12509B}">
      <dgm:prSet/>
      <dgm:spPr/>
      <dgm:t>
        <a:bodyPr/>
        <a:lstStyle/>
        <a:p>
          <a:endParaRPr lang="en-US"/>
        </a:p>
      </dgm:t>
    </dgm:pt>
    <dgm:pt modelId="{EB5AC81E-369B-41E0-8906-1283E4E155BB}" type="sibTrans" cxnId="{16ACC556-7C9F-46D2-B7C6-950F8D12509B}">
      <dgm:prSet/>
      <dgm:spPr/>
      <dgm:t>
        <a:bodyPr/>
        <a:lstStyle/>
        <a:p>
          <a:endParaRPr lang="en-US"/>
        </a:p>
      </dgm:t>
    </dgm:pt>
    <dgm:pt modelId="{E78854F7-E6B4-4B2D-9017-B15F8F4B7C59}" type="pres">
      <dgm:prSet presAssocID="{6A653D14-E5C0-49FE-9E56-2F9287CEB875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11029E6A-FC7C-4F65-B52B-E83FBC1FB928}" type="pres">
      <dgm:prSet presAssocID="{3A9BDD03-DFED-45F6-AD54-E7FB931E97CC}" presName="thickLine" presStyleLbl="alignNode1" presStyleIdx="0" presStyleCnt="1"/>
      <dgm:spPr/>
    </dgm:pt>
    <dgm:pt modelId="{78273BEB-6F3E-460B-BEF4-8E467C06CD09}" type="pres">
      <dgm:prSet presAssocID="{3A9BDD03-DFED-45F6-AD54-E7FB931E97CC}" presName="horz1" presStyleCnt="0"/>
      <dgm:spPr/>
    </dgm:pt>
    <dgm:pt modelId="{126DDCA4-51E8-44A9-9CFF-3F04CBDA526A}" type="pres">
      <dgm:prSet presAssocID="{3A9BDD03-DFED-45F6-AD54-E7FB931E97CC}" presName="tx1" presStyleLbl="revTx" presStyleIdx="0" presStyleCnt="4"/>
      <dgm:spPr/>
      <dgm:t>
        <a:bodyPr/>
        <a:lstStyle/>
        <a:p>
          <a:endParaRPr lang="en-US"/>
        </a:p>
      </dgm:t>
    </dgm:pt>
    <dgm:pt modelId="{E017CB30-9435-4551-9C35-8546C291AD94}" type="pres">
      <dgm:prSet presAssocID="{3A9BDD03-DFED-45F6-AD54-E7FB931E97CC}" presName="vert1" presStyleCnt="0"/>
      <dgm:spPr/>
    </dgm:pt>
    <dgm:pt modelId="{BD486BBA-FC13-42F4-BEBD-42787A772D46}" type="pres">
      <dgm:prSet presAssocID="{02D12D9F-A5C4-4867-81D2-3565C5A40322}" presName="vertSpace2a" presStyleCnt="0"/>
      <dgm:spPr/>
    </dgm:pt>
    <dgm:pt modelId="{8E1C73A9-7E20-4CCF-BE31-431462D31837}" type="pres">
      <dgm:prSet presAssocID="{02D12D9F-A5C4-4867-81D2-3565C5A40322}" presName="horz2" presStyleCnt="0"/>
      <dgm:spPr/>
    </dgm:pt>
    <dgm:pt modelId="{9C0F1114-E485-4893-96BA-1BB16B8747D4}" type="pres">
      <dgm:prSet presAssocID="{02D12D9F-A5C4-4867-81D2-3565C5A40322}" presName="horzSpace2" presStyleCnt="0"/>
      <dgm:spPr/>
    </dgm:pt>
    <dgm:pt modelId="{4A0E789F-C6E1-4F11-B5C5-4991BC7867DC}" type="pres">
      <dgm:prSet presAssocID="{02D12D9F-A5C4-4867-81D2-3565C5A40322}" presName="tx2" presStyleLbl="revTx" presStyleIdx="1" presStyleCnt="4"/>
      <dgm:spPr/>
      <dgm:t>
        <a:bodyPr/>
        <a:lstStyle/>
        <a:p>
          <a:endParaRPr lang="en-US"/>
        </a:p>
      </dgm:t>
    </dgm:pt>
    <dgm:pt modelId="{0B5BE482-E045-415B-AD49-78B437B3BDCA}" type="pres">
      <dgm:prSet presAssocID="{02D12D9F-A5C4-4867-81D2-3565C5A40322}" presName="vert2" presStyleCnt="0"/>
      <dgm:spPr/>
    </dgm:pt>
    <dgm:pt modelId="{59B79F4E-785A-4B6D-98A8-9B4CB8E50AE8}" type="pres">
      <dgm:prSet presAssocID="{02D12D9F-A5C4-4867-81D2-3565C5A40322}" presName="thinLine2b" presStyleLbl="callout" presStyleIdx="0" presStyleCnt="3"/>
      <dgm:spPr/>
    </dgm:pt>
    <dgm:pt modelId="{8E898BA2-A635-48C9-A6DE-A0C4EED1A70E}" type="pres">
      <dgm:prSet presAssocID="{02D12D9F-A5C4-4867-81D2-3565C5A40322}" presName="vertSpace2b" presStyleCnt="0"/>
      <dgm:spPr/>
    </dgm:pt>
    <dgm:pt modelId="{E8ECE6D2-808F-48EC-B61B-767BFDA24816}" type="pres">
      <dgm:prSet presAssocID="{EFCB4A0A-2C6C-4BE6-B6D1-27E9C22134B7}" presName="horz2" presStyleCnt="0"/>
      <dgm:spPr/>
    </dgm:pt>
    <dgm:pt modelId="{A508C8C5-1F91-4087-B8C1-DD0E4CA9B65A}" type="pres">
      <dgm:prSet presAssocID="{EFCB4A0A-2C6C-4BE6-B6D1-27E9C22134B7}" presName="horzSpace2" presStyleCnt="0"/>
      <dgm:spPr/>
    </dgm:pt>
    <dgm:pt modelId="{D5A76831-CAA5-4EFE-BB1E-2DAEC1E253D8}" type="pres">
      <dgm:prSet presAssocID="{EFCB4A0A-2C6C-4BE6-B6D1-27E9C22134B7}" presName="tx2" presStyleLbl="revTx" presStyleIdx="2" presStyleCnt="4"/>
      <dgm:spPr/>
      <dgm:t>
        <a:bodyPr/>
        <a:lstStyle/>
        <a:p>
          <a:endParaRPr lang="en-US"/>
        </a:p>
      </dgm:t>
    </dgm:pt>
    <dgm:pt modelId="{3CDC0D48-7714-4AF8-BBCD-A7DD84CBEE21}" type="pres">
      <dgm:prSet presAssocID="{EFCB4A0A-2C6C-4BE6-B6D1-27E9C22134B7}" presName="vert2" presStyleCnt="0"/>
      <dgm:spPr/>
    </dgm:pt>
    <dgm:pt modelId="{4A7164A1-3A39-4D67-A2A4-6EA53E1D2435}" type="pres">
      <dgm:prSet presAssocID="{EFCB4A0A-2C6C-4BE6-B6D1-27E9C22134B7}" presName="thinLine2b" presStyleLbl="callout" presStyleIdx="1" presStyleCnt="3"/>
      <dgm:spPr/>
    </dgm:pt>
    <dgm:pt modelId="{AC8FDD5C-3160-4534-846E-2C79D86C389D}" type="pres">
      <dgm:prSet presAssocID="{EFCB4A0A-2C6C-4BE6-B6D1-27E9C22134B7}" presName="vertSpace2b" presStyleCnt="0"/>
      <dgm:spPr/>
    </dgm:pt>
    <dgm:pt modelId="{C4F2AC4E-6BC7-4573-80F0-2F3EF5524EBF}" type="pres">
      <dgm:prSet presAssocID="{D702D19C-EEE7-485D-B60D-C8448904518A}" presName="horz2" presStyleCnt="0"/>
      <dgm:spPr/>
    </dgm:pt>
    <dgm:pt modelId="{8D0B17A2-583B-4FEC-96EC-FA5674E8C162}" type="pres">
      <dgm:prSet presAssocID="{D702D19C-EEE7-485D-B60D-C8448904518A}" presName="horzSpace2" presStyleCnt="0"/>
      <dgm:spPr/>
    </dgm:pt>
    <dgm:pt modelId="{1B784668-1A6F-4922-8479-8D4D45C14F4E}" type="pres">
      <dgm:prSet presAssocID="{D702D19C-EEE7-485D-B60D-C8448904518A}" presName="tx2" presStyleLbl="revTx" presStyleIdx="3" presStyleCnt="4"/>
      <dgm:spPr/>
      <dgm:t>
        <a:bodyPr/>
        <a:lstStyle/>
        <a:p>
          <a:endParaRPr lang="en-US"/>
        </a:p>
      </dgm:t>
    </dgm:pt>
    <dgm:pt modelId="{41F19297-B155-46CA-8A3E-CF33F6A17BA5}" type="pres">
      <dgm:prSet presAssocID="{D702D19C-EEE7-485D-B60D-C8448904518A}" presName="vert2" presStyleCnt="0"/>
      <dgm:spPr/>
    </dgm:pt>
    <dgm:pt modelId="{A086A935-4853-48CF-B59D-EDB068F862B8}" type="pres">
      <dgm:prSet presAssocID="{D702D19C-EEE7-485D-B60D-C8448904518A}" presName="thinLine2b" presStyleLbl="callout" presStyleIdx="2" presStyleCnt="3"/>
      <dgm:spPr/>
    </dgm:pt>
    <dgm:pt modelId="{51FD257C-42F5-4817-AF69-EB92CAF55075}" type="pres">
      <dgm:prSet presAssocID="{D702D19C-EEE7-485D-B60D-C8448904518A}" presName="vertSpace2b" presStyleCnt="0"/>
      <dgm:spPr/>
    </dgm:pt>
  </dgm:ptLst>
  <dgm:cxnLst>
    <dgm:cxn modelId="{4BE23894-D522-44B3-BC61-FF5A2E5C1BF0}" srcId="{6A653D14-E5C0-49FE-9E56-2F9287CEB875}" destId="{3A9BDD03-DFED-45F6-AD54-E7FB931E97CC}" srcOrd="0" destOrd="0" parTransId="{C8B2B72F-608E-415F-8275-646781C68FCA}" sibTransId="{B859179C-CB4F-4BBF-B816-ACDB4F125DFB}"/>
    <dgm:cxn modelId="{0DCC098E-E8E9-4CAA-AF98-D5DD3F105390}" type="presOf" srcId="{02D12D9F-A5C4-4867-81D2-3565C5A40322}" destId="{4A0E789F-C6E1-4F11-B5C5-4991BC7867DC}" srcOrd="0" destOrd="0" presId="urn:microsoft.com/office/officeart/2008/layout/LinedList"/>
    <dgm:cxn modelId="{2AB70B38-F5EF-4592-B256-8070F9687182}" type="presOf" srcId="{3A9BDD03-DFED-45F6-AD54-E7FB931E97CC}" destId="{126DDCA4-51E8-44A9-9CFF-3F04CBDA526A}" srcOrd="0" destOrd="0" presId="urn:microsoft.com/office/officeart/2008/layout/LinedList"/>
    <dgm:cxn modelId="{DF598149-78A6-4211-A3E1-060DDCA10AD0}" type="presOf" srcId="{D702D19C-EEE7-485D-B60D-C8448904518A}" destId="{1B784668-1A6F-4922-8479-8D4D45C14F4E}" srcOrd="0" destOrd="0" presId="urn:microsoft.com/office/officeart/2008/layout/LinedList"/>
    <dgm:cxn modelId="{25D87075-FB37-4BD6-AEC6-8620241D04BF}" type="presOf" srcId="{6A653D14-E5C0-49FE-9E56-2F9287CEB875}" destId="{E78854F7-E6B4-4B2D-9017-B15F8F4B7C59}" srcOrd="0" destOrd="0" presId="urn:microsoft.com/office/officeart/2008/layout/LinedList"/>
    <dgm:cxn modelId="{16ACC556-7C9F-46D2-B7C6-950F8D12509B}" srcId="{3A9BDD03-DFED-45F6-AD54-E7FB931E97CC}" destId="{D702D19C-EEE7-485D-B60D-C8448904518A}" srcOrd="2" destOrd="0" parTransId="{0D645ADB-7573-4B3A-BDEC-935B2880F7C5}" sibTransId="{EB5AC81E-369B-41E0-8906-1283E4E155BB}"/>
    <dgm:cxn modelId="{FB1B22B6-F142-4B5E-A71C-1F7BE4A5E6C9}" type="presOf" srcId="{EFCB4A0A-2C6C-4BE6-B6D1-27E9C22134B7}" destId="{D5A76831-CAA5-4EFE-BB1E-2DAEC1E253D8}" srcOrd="0" destOrd="0" presId="urn:microsoft.com/office/officeart/2008/layout/LinedList"/>
    <dgm:cxn modelId="{5E857547-3084-48DD-8314-97D325925DE2}" srcId="{3A9BDD03-DFED-45F6-AD54-E7FB931E97CC}" destId="{EFCB4A0A-2C6C-4BE6-B6D1-27E9C22134B7}" srcOrd="1" destOrd="0" parTransId="{22F27572-375A-48F9-9AC0-0CD45CC8BAD1}" sibTransId="{253520BF-95E8-4A1F-9117-773807185BC2}"/>
    <dgm:cxn modelId="{AD11F81E-F4D8-4BA3-9056-465955A2ECD1}" srcId="{3A9BDD03-DFED-45F6-AD54-E7FB931E97CC}" destId="{02D12D9F-A5C4-4867-81D2-3565C5A40322}" srcOrd="0" destOrd="0" parTransId="{730605BF-147A-4A1A-A8BD-E090BA5728DF}" sibTransId="{2E0ACDAD-3B58-4C4B-8355-F664BFC659B7}"/>
    <dgm:cxn modelId="{2FB6EF96-9931-4A41-ADAD-8FCBE28D67D6}" type="presParOf" srcId="{E78854F7-E6B4-4B2D-9017-B15F8F4B7C59}" destId="{11029E6A-FC7C-4F65-B52B-E83FBC1FB928}" srcOrd="0" destOrd="0" presId="urn:microsoft.com/office/officeart/2008/layout/LinedList"/>
    <dgm:cxn modelId="{BFD7E70E-1C26-489D-A552-8CF8625333FC}" type="presParOf" srcId="{E78854F7-E6B4-4B2D-9017-B15F8F4B7C59}" destId="{78273BEB-6F3E-460B-BEF4-8E467C06CD09}" srcOrd="1" destOrd="0" presId="urn:microsoft.com/office/officeart/2008/layout/LinedList"/>
    <dgm:cxn modelId="{54ED609B-6464-4516-B3BA-669E3640AA5B}" type="presParOf" srcId="{78273BEB-6F3E-460B-BEF4-8E467C06CD09}" destId="{126DDCA4-51E8-44A9-9CFF-3F04CBDA526A}" srcOrd="0" destOrd="0" presId="urn:microsoft.com/office/officeart/2008/layout/LinedList"/>
    <dgm:cxn modelId="{C98C3C0F-BE64-4FDB-836E-4226E1238EF4}" type="presParOf" srcId="{78273BEB-6F3E-460B-BEF4-8E467C06CD09}" destId="{E017CB30-9435-4551-9C35-8546C291AD94}" srcOrd="1" destOrd="0" presId="urn:microsoft.com/office/officeart/2008/layout/LinedList"/>
    <dgm:cxn modelId="{94FA02C8-FD05-4A69-9C14-10CC6464D2D1}" type="presParOf" srcId="{E017CB30-9435-4551-9C35-8546C291AD94}" destId="{BD486BBA-FC13-42F4-BEBD-42787A772D46}" srcOrd="0" destOrd="0" presId="urn:microsoft.com/office/officeart/2008/layout/LinedList"/>
    <dgm:cxn modelId="{9DD4C8F3-6DF8-4AC7-AA9B-9AA717C219EF}" type="presParOf" srcId="{E017CB30-9435-4551-9C35-8546C291AD94}" destId="{8E1C73A9-7E20-4CCF-BE31-431462D31837}" srcOrd="1" destOrd="0" presId="urn:microsoft.com/office/officeart/2008/layout/LinedList"/>
    <dgm:cxn modelId="{097C9A32-8A66-41F5-81E6-5D5110797223}" type="presParOf" srcId="{8E1C73A9-7E20-4CCF-BE31-431462D31837}" destId="{9C0F1114-E485-4893-96BA-1BB16B8747D4}" srcOrd="0" destOrd="0" presId="urn:microsoft.com/office/officeart/2008/layout/LinedList"/>
    <dgm:cxn modelId="{3FE97598-3BD9-40D6-8392-EAB3AB9B3954}" type="presParOf" srcId="{8E1C73A9-7E20-4CCF-BE31-431462D31837}" destId="{4A0E789F-C6E1-4F11-B5C5-4991BC7867DC}" srcOrd="1" destOrd="0" presId="urn:microsoft.com/office/officeart/2008/layout/LinedList"/>
    <dgm:cxn modelId="{FF3651AB-6E43-4D89-AE9D-838D30333EA9}" type="presParOf" srcId="{8E1C73A9-7E20-4CCF-BE31-431462D31837}" destId="{0B5BE482-E045-415B-AD49-78B437B3BDCA}" srcOrd="2" destOrd="0" presId="urn:microsoft.com/office/officeart/2008/layout/LinedList"/>
    <dgm:cxn modelId="{29C643E5-3ECA-42C5-A16D-D18BAA887C7A}" type="presParOf" srcId="{E017CB30-9435-4551-9C35-8546C291AD94}" destId="{59B79F4E-785A-4B6D-98A8-9B4CB8E50AE8}" srcOrd="2" destOrd="0" presId="urn:microsoft.com/office/officeart/2008/layout/LinedList"/>
    <dgm:cxn modelId="{98DEC6C1-4472-4D67-AF70-5483F60A2EE3}" type="presParOf" srcId="{E017CB30-9435-4551-9C35-8546C291AD94}" destId="{8E898BA2-A635-48C9-A6DE-A0C4EED1A70E}" srcOrd="3" destOrd="0" presId="urn:microsoft.com/office/officeart/2008/layout/LinedList"/>
    <dgm:cxn modelId="{D85A2F37-0056-4A77-9BCF-42147FE78BE7}" type="presParOf" srcId="{E017CB30-9435-4551-9C35-8546C291AD94}" destId="{E8ECE6D2-808F-48EC-B61B-767BFDA24816}" srcOrd="4" destOrd="0" presId="urn:microsoft.com/office/officeart/2008/layout/LinedList"/>
    <dgm:cxn modelId="{A84F6896-A5F6-445F-96D5-E4FC84D7F526}" type="presParOf" srcId="{E8ECE6D2-808F-48EC-B61B-767BFDA24816}" destId="{A508C8C5-1F91-4087-B8C1-DD0E4CA9B65A}" srcOrd="0" destOrd="0" presId="urn:microsoft.com/office/officeart/2008/layout/LinedList"/>
    <dgm:cxn modelId="{CCF4322E-9136-430E-B2A8-547989BF1FCA}" type="presParOf" srcId="{E8ECE6D2-808F-48EC-B61B-767BFDA24816}" destId="{D5A76831-CAA5-4EFE-BB1E-2DAEC1E253D8}" srcOrd="1" destOrd="0" presId="urn:microsoft.com/office/officeart/2008/layout/LinedList"/>
    <dgm:cxn modelId="{A6C1C777-9F94-4993-B781-421BFD89DBE3}" type="presParOf" srcId="{E8ECE6D2-808F-48EC-B61B-767BFDA24816}" destId="{3CDC0D48-7714-4AF8-BBCD-A7DD84CBEE21}" srcOrd="2" destOrd="0" presId="urn:microsoft.com/office/officeart/2008/layout/LinedList"/>
    <dgm:cxn modelId="{8F86A44F-EFA8-4AB0-9A00-32FE58F221A0}" type="presParOf" srcId="{E017CB30-9435-4551-9C35-8546C291AD94}" destId="{4A7164A1-3A39-4D67-A2A4-6EA53E1D2435}" srcOrd="5" destOrd="0" presId="urn:microsoft.com/office/officeart/2008/layout/LinedList"/>
    <dgm:cxn modelId="{61DDF96B-C804-4DBA-B56A-913376B44E01}" type="presParOf" srcId="{E017CB30-9435-4551-9C35-8546C291AD94}" destId="{AC8FDD5C-3160-4534-846E-2C79D86C389D}" srcOrd="6" destOrd="0" presId="urn:microsoft.com/office/officeart/2008/layout/LinedList"/>
    <dgm:cxn modelId="{A91DE76E-4F81-48EA-92B2-CA3CDDDA7C28}" type="presParOf" srcId="{E017CB30-9435-4551-9C35-8546C291AD94}" destId="{C4F2AC4E-6BC7-4573-80F0-2F3EF5524EBF}" srcOrd="7" destOrd="0" presId="urn:microsoft.com/office/officeart/2008/layout/LinedList"/>
    <dgm:cxn modelId="{3BCA384D-DB26-44F4-BC83-7993F7E648AA}" type="presParOf" srcId="{C4F2AC4E-6BC7-4573-80F0-2F3EF5524EBF}" destId="{8D0B17A2-583B-4FEC-96EC-FA5674E8C162}" srcOrd="0" destOrd="0" presId="urn:microsoft.com/office/officeart/2008/layout/LinedList"/>
    <dgm:cxn modelId="{32036D72-8090-4D98-84AC-46201466A2A9}" type="presParOf" srcId="{C4F2AC4E-6BC7-4573-80F0-2F3EF5524EBF}" destId="{1B784668-1A6F-4922-8479-8D4D45C14F4E}" srcOrd="1" destOrd="0" presId="urn:microsoft.com/office/officeart/2008/layout/LinedList"/>
    <dgm:cxn modelId="{22BE21A2-E066-4C8E-B5D3-C3EF89DB5A66}" type="presParOf" srcId="{C4F2AC4E-6BC7-4573-80F0-2F3EF5524EBF}" destId="{41F19297-B155-46CA-8A3E-CF33F6A17BA5}" srcOrd="2" destOrd="0" presId="urn:microsoft.com/office/officeart/2008/layout/LinedList"/>
    <dgm:cxn modelId="{45E9B13E-72F6-42AA-8037-3D1BAD76A2AF}" type="presParOf" srcId="{E017CB30-9435-4551-9C35-8546C291AD94}" destId="{A086A935-4853-48CF-B59D-EDB068F862B8}" srcOrd="8" destOrd="0" presId="urn:microsoft.com/office/officeart/2008/layout/LinedList"/>
    <dgm:cxn modelId="{644B57EF-322B-4F84-822E-F7D2C3FF6D72}" type="presParOf" srcId="{E017CB30-9435-4551-9C35-8546C291AD94}" destId="{51FD257C-42F5-4817-AF69-EB92CAF55075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A653D14-E5C0-49FE-9E56-2F9287CEB875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A9BDD03-DFED-45F6-AD54-E7FB931E97CC}">
      <dgm:prSet phldrT="[Text]" phldr="1"/>
      <dgm:spPr/>
      <dgm:t>
        <a:bodyPr/>
        <a:lstStyle/>
        <a:p>
          <a:endParaRPr lang="en-US" dirty="0"/>
        </a:p>
      </dgm:t>
    </dgm:pt>
    <dgm:pt modelId="{C8B2B72F-608E-415F-8275-646781C68FCA}" type="parTrans" cxnId="{4BE23894-D522-44B3-BC61-FF5A2E5C1BF0}">
      <dgm:prSet/>
      <dgm:spPr/>
      <dgm:t>
        <a:bodyPr/>
        <a:lstStyle/>
        <a:p>
          <a:endParaRPr lang="en-US"/>
        </a:p>
      </dgm:t>
    </dgm:pt>
    <dgm:pt modelId="{B859179C-CB4F-4BBF-B816-ACDB4F125DFB}" type="sibTrans" cxnId="{4BE23894-D522-44B3-BC61-FF5A2E5C1BF0}">
      <dgm:prSet/>
      <dgm:spPr/>
      <dgm:t>
        <a:bodyPr/>
        <a:lstStyle/>
        <a:p>
          <a:endParaRPr lang="en-US"/>
        </a:p>
      </dgm:t>
    </dgm:pt>
    <dgm:pt modelId="{02D12D9F-A5C4-4867-81D2-3565C5A40322}">
      <dgm:prSet phldrT="[Text]"/>
      <dgm:spPr/>
      <dgm:t>
        <a:bodyPr/>
        <a:lstStyle/>
        <a:p>
          <a:r>
            <a:rPr lang="en-US" b="1" dirty="0" smtClean="0"/>
            <a:t>WP 4</a:t>
          </a:r>
        </a:p>
        <a:p>
          <a:r>
            <a:rPr lang="en-US" b="1" dirty="0" smtClean="0"/>
            <a:t>Activity of the Centers and departments</a:t>
          </a:r>
          <a:endParaRPr lang="en-US" b="1" dirty="0"/>
        </a:p>
      </dgm:t>
    </dgm:pt>
    <dgm:pt modelId="{730605BF-147A-4A1A-A8BD-E090BA5728DF}" type="parTrans" cxnId="{AD11F81E-F4D8-4BA3-9056-465955A2ECD1}">
      <dgm:prSet/>
      <dgm:spPr/>
      <dgm:t>
        <a:bodyPr/>
        <a:lstStyle/>
        <a:p>
          <a:endParaRPr lang="en-US"/>
        </a:p>
      </dgm:t>
    </dgm:pt>
    <dgm:pt modelId="{2E0ACDAD-3B58-4C4B-8355-F664BFC659B7}" type="sibTrans" cxnId="{AD11F81E-F4D8-4BA3-9056-465955A2ECD1}">
      <dgm:prSet/>
      <dgm:spPr/>
      <dgm:t>
        <a:bodyPr/>
        <a:lstStyle/>
        <a:p>
          <a:endParaRPr lang="en-US"/>
        </a:p>
      </dgm:t>
    </dgm:pt>
    <dgm:pt modelId="{EFCB4A0A-2C6C-4BE6-B6D1-27E9C22134B7}">
      <dgm:prSet phldrT="[Text]"/>
      <dgm:spPr/>
      <dgm:t>
        <a:bodyPr/>
        <a:lstStyle/>
        <a:p>
          <a:r>
            <a:rPr lang="en-US" b="1" dirty="0" smtClean="0"/>
            <a:t>WP Leader:</a:t>
          </a:r>
        </a:p>
        <a:p>
          <a:r>
            <a:rPr lang="en-US" b="1" dirty="0" smtClean="0"/>
            <a:t>HTWK</a:t>
          </a:r>
          <a:endParaRPr lang="en-US" dirty="0" smtClean="0"/>
        </a:p>
        <a:p>
          <a:r>
            <a:rPr lang="en-US" dirty="0" smtClean="0"/>
            <a:t>JO Partners </a:t>
          </a:r>
          <a:endParaRPr lang="en-US" dirty="0"/>
        </a:p>
      </dgm:t>
    </dgm:pt>
    <dgm:pt modelId="{22F27572-375A-48F9-9AC0-0CD45CC8BAD1}" type="parTrans" cxnId="{5E857547-3084-48DD-8314-97D325925DE2}">
      <dgm:prSet/>
      <dgm:spPr/>
      <dgm:t>
        <a:bodyPr/>
        <a:lstStyle/>
        <a:p>
          <a:endParaRPr lang="en-US"/>
        </a:p>
      </dgm:t>
    </dgm:pt>
    <dgm:pt modelId="{253520BF-95E8-4A1F-9117-773807185BC2}" type="sibTrans" cxnId="{5E857547-3084-48DD-8314-97D325925DE2}">
      <dgm:prSet/>
      <dgm:spPr/>
      <dgm:t>
        <a:bodyPr/>
        <a:lstStyle/>
        <a:p>
          <a:endParaRPr lang="en-US"/>
        </a:p>
      </dgm:t>
    </dgm:pt>
    <dgm:pt modelId="{D702D19C-EEE7-485D-B60D-C8448904518A}">
      <dgm:prSet phldrT="[Text]"/>
      <dgm:spPr/>
      <dgm:t>
        <a:bodyPr/>
        <a:lstStyle/>
        <a:p>
          <a:r>
            <a:rPr lang="en-US" b="1" dirty="0" smtClean="0">
              <a:solidFill>
                <a:srgbClr val="FF0000"/>
              </a:solidFill>
            </a:rPr>
            <a:t>Duration:</a:t>
          </a:r>
        </a:p>
        <a:p>
          <a:r>
            <a:rPr lang="en-US" b="1" dirty="0" smtClean="0">
              <a:solidFill>
                <a:srgbClr val="FF0000"/>
              </a:solidFill>
            </a:rPr>
            <a:t>15.4.2016 to 15.10.2018</a:t>
          </a:r>
          <a:endParaRPr lang="en-US" dirty="0">
            <a:solidFill>
              <a:srgbClr val="FF0000"/>
            </a:solidFill>
          </a:endParaRPr>
        </a:p>
      </dgm:t>
    </dgm:pt>
    <dgm:pt modelId="{0D645ADB-7573-4B3A-BDEC-935B2880F7C5}" type="parTrans" cxnId="{16ACC556-7C9F-46D2-B7C6-950F8D12509B}">
      <dgm:prSet/>
      <dgm:spPr/>
      <dgm:t>
        <a:bodyPr/>
        <a:lstStyle/>
        <a:p>
          <a:endParaRPr lang="en-US"/>
        </a:p>
      </dgm:t>
    </dgm:pt>
    <dgm:pt modelId="{EB5AC81E-369B-41E0-8906-1283E4E155BB}" type="sibTrans" cxnId="{16ACC556-7C9F-46D2-B7C6-950F8D12509B}">
      <dgm:prSet/>
      <dgm:spPr/>
      <dgm:t>
        <a:bodyPr/>
        <a:lstStyle/>
        <a:p>
          <a:endParaRPr lang="en-US"/>
        </a:p>
      </dgm:t>
    </dgm:pt>
    <dgm:pt modelId="{E78854F7-E6B4-4B2D-9017-B15F8F4B7C59}" type="pres">
      <dgm:prSet presAssocID="{6A653D14-E5C0-49FE-9E56-2F9287CEB875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11029E6A-FC7C-4F65-B52B-E83FBC1FB928}" type="pres">
      <dgm:prSet presAssocID="{3A9BDD03-DFED-45F6-AD54-E7FB931E97CC}" presName="thickLine" presStyleLbl="alignNode1" presStyleIdx="0" presStyleCnt="1"/>
      <dgm:spPr/>
    </dgm:pt>
    <dgm:pt modelId="{78273BEB-6F3E-460B-BEF4-8E467C06CD09}" type="pres">
      <dgm:prSet presAssocID="{3A9BDD03-DFED-45F6-AD54-E7FB931E97CC}" presName="horz1" presStyleCnt="0"/>
      <dgm:spPr/>
    </dgm:pt>
    <dgm:pt modelId="{126DDCA4-51E8-44A9-9CFF-3F04CBDA526A}" type="pres">
      <dgm:prSet presAssocID="{3A9BDD03-DFED-45F6-AD54-E7FB931E97CC}" presName="tx1" presStyleLbl="revTx" presStyleIdx="0" presStyleCnt="4"/>
      <dgm:spPr/>
      <dgm:t>
        <a:bodyPr/>
        <a:lstStyle/>
        <a:p>
          <a:endParaRPr lang="en-US"/>
        </a:p>
      </dgm:t>
    </dgm:pt>
    <dgm:pt modelId="{E017CB30-9435-4551-9C35-8546C291AD94}" type="pres">
      <dgm:prSet presAssocID="{3A9BDD03-DFED-45F6-AD54-E7FB931E97CC}" presName="vert1" presStyleCnt="0"/>
      <dgm:spPr/>
    </dgm:pt>
    <dgm:pt modelId="{BD486BBA-FC13-42F4-BEBD-42787A772D46}" type="pres">
      <dgm:prSet presAssocID="{02D12D9F-A5C4-4867-81D2-3565C5A40322}" presName="vertSpace2a" presStyleCnt="0"/>
      <dgm:spPr/>
    </dgm:pt>
    <dgm:pt modelId="{8E1C73A9-7E20-4CCF-BE31-431462D31837}" type="pres">
      <dgm:prSet presAssocID="{02D12D9F-A5C4-4867-81D2-3565C5A40322}" presName="horz2" presStyleCnt="0"/>
      <dgm:spPr/>
    </dgm:pt>
    <dgm:pt modelId="{9C0F1114-E485-4893-96BA-1BB16B8747D4}" type="pres">
      <dgm:prSet presAssocID="{02D12D9F-A5C4-4867-81D2-3565C5A40322}" presName="horzSpace2" presStyleCnt="0"/>
      <dgm:spPr/>
    </dgm:pt>
    <dgm:pt modelId="{4A0E789F-C6E1-4F11-B5C5-4991BC7867DC}" type="pres">
      <dgm:prSet presAssocID="{02D12D9F-A5C4-4867-81D2-3565C5A40322}" presName="tx2" presStyleLbl="revTx" presStyleIdx="1" presStyleCnt="4"/>
      <dgm:spPr/>
      <dgm:t>
        <a:bodyPr/>
        <a:lstStyle/>
        <a:p>
          <a:endParaRPr lang="en-US"/>
        </a:p>
      </dgm:t>
    </dgm:pt>
    <dgm:pt modelId="{0B5BE482-E045-415B-AD49-78B437B3BDCA}" type="pres">
      <dgm:prSet presAssocID="{02D12D9F-A5C4-4867-81D2-3565C5A40322}" presName="vert2" presStyleCnt="0"/>
      <dgm:spPr/>
    </dgm:pt>
    <dgm:pt modelId="{59B79F4E-785A-4B6D-98A8-9B4CB8E50AE8}" type="pres">
      <dgm:prSet presAssocID="{02D12D9F-A5C4-4867-81D2-3565C5A40322}" presName="thinLine2b" presStyleLbl="callout" presStyleIdx="0" presStyleCnt="3"/>
      <dgm:spPr/>
    </dgm:pt>
    <dgm:pt modelId="{8E898BA2-A635-48C9-A6DE-A0C4EED1A70E}" type="pres">
      <dgm:prSet presAssocID="{02D12D9F-A5C4-4867-81D2-3565C5A40322}" presName="vertSpace2b" presStyleCnt="0"/>
      <dgm:spPr/>
    </dgm:pt>
    <dgm:pt modelId="{E8ECE6D2-808F-48EC-B61B-767BFDA24816}" type="pres">
      <dgm:prSet presAssocID="{EFCB4A0A-2C6C-4BE6-B6D1-27E9C22134B7}" presName="horz2" presStyleCnt="0"/>
      <dgm:spPr/>
    </dgm:pt>
    <dgm:pt modelId="{A508C8C5-1F91-4087-B8C1-DD0E4CA9B65A}" type="pres">
      <dgm:prSet presAssocID="{EFCB4A0A-2C6C-4BE6-B6D1-27E9C22134B7}" presName="horzSpace2" presStyleCnt="0"/>
      <dgm:spPr/>
    </dgm:pt>
    <dgm:pt modelId="{D5A76831-CAA5-4EFE-BB1E-2DAEC1E253D8}" type="pres">
      <dgm:prSet presAssocID="{EFCB4A0A-2C6C-4BE6-B6D1-27E9C22134B7}" presName="tx2" presStyleLbl="revTx" presStyleIdx="2" presStyleCnt="4"/>
      <dgm:spPr/>
      <dgm:t>
        <a:bodyPr/>
        <a:lstStyle/>
        <a:p>
          <a:endParaRPr lang="en-US"/>
        </a:p>
      </dgm:t>
    </dgm:pt>
    <dgm:pt modelId="{3CDC0D48-7714-4AF8-BBCD-A7DD84CBEE21}" type="pres">
      <dgm:prSet presAssocID="{EFCB4A0A-2C6C-4BE6-B6D1-27E9C22134B7}" presName="vert2" presStyleCnt="0"/>
      <dgm:spPr/>
    </dgm:pt>
    <dgm:pt modelId="{4A7164A1-3A39-4D67-A2A4-6EA53E1D2435}" type="pres">
      <dgm:prSet presAssocID="{EFCB4A0A-2C6C-4BE6-B6D1-27E9C22134B7}" presName="thinLine2b" presStyleLbl="callout" presStyleIdx="1" presStyleCnt="3"/>
      <dgm:spPr/>
    </dgm:pt>
    <dgm:pt modelId="{AC8FDD5C-3160-4534-846E-2C79D86C389D}" type="pres">
      <dgm:prSet presAssocID="{EFCB4A0A-2C6C-4BE6-B6D1-27E9C22134B7}" presName="vertSpace2b" presStyleCnt="0"/>
      <dgm:spPr/>
    </dgm:pt>
    <dgm:pt modelId="{C4F2AC4E-6BC7-4573-80F0-2F3EF5524EBF}" type="pres">
      <dgm:prSet presAssocID="{D702D19C-EEE7-485D-B60D-C8448904518A}" presName="horz2" presStyleCnt="0"/>
      <dgm:spPr/>
    </dgm:pt>
    <dgm:pt modelId="{8D0B17A2-583B-4FEC-96EC-FA5674E8C162}" type="pres">
      <dgm:prSet presAssocID="{D702D19C-EEE7-485D-B60D-C8448904518A}" presName="horzSpace2" presStyleCnt="0"/>
      <dgm:spPr/>
    </dgm:pt>
    <dgm:pt modelId="{1B784668-1A6F-4922-8479-8D4D45C14F4E}" type="pres">
      <dgm:prSet presAssocID="{D702D19C-EEE7-485D-B60D-C8448904518A}" presName="tx2" presStyleLbl="revTx" presStyleIdx="3" presStyleCnt="4"/>
      <dgm:spPr/>
      <dgm:t>
        <a:bodyPr/>
        <a:lstStyle/>
        <a:p>
          <a:endParaRPr lang="en-US"/>
        </a:p>
      </dgm:t>
    </dgm:pt>
    <dgm:pt modelId="{41F19297-B155-46CA-8A3E-CF33F6A17BA5}" type="pres">
      <dgm:prSet presAssocID="{D702D19C-EEE7-485D-B60D-C8448904518A}" presName="vert2" presStyleCnt="0"/>
      <dgm:spPr/>
    </dgm:pt>
    <dgm:pt modelId="{A086A935-4853-48CF-B59D-EDB068F862B8}" type="pres">
      <dgm:prSet presAssocID="{D702D19C-EEE7-485D-B60D-C8448904518A}" presName="thinLine2b" presStyleLbl="callout" presStyleIdx="2" presStyleCnt="3"/>
      <dgm:spPr/>
    </dgm:pt>
    <dgm:pt modelId="{51FD257C-42F5-4817-AF69-EB92CAF55075}" type="pres">
      <dgm:prSet presAssocID="{D702D19C-EEE7-485D-B60D-C8448904518A}" presName="vertSpace2b" presStyleCnt="0"/>
      <dgm:spPr/>
    </dgm:pt>
  </dgm:ptLst>
  <dgm:cxnLst>
    <dgm:cxn modelId="{3F5499AE-0621-4842-9195-0FDF9D1BC11D}" type="presOf" srcId="{D702D19C-EEE7-485D-B60D-C8448904518A}" destId="{1B784668-1A6F-4922-8479-8D4D45C14F4E}" srcOrd="0" destOrd="0" presId="urn:microsoft.com/office/officeart/2008/layout/LinedList"/>
    <dgm:cxn modelId="{5E857547-3084-48DD-8314-97D325925DE2}" srcId="{3A9BDD03-DFED-45F6-AD54-E7FB931E97CC}" destId="{EFCB4A0A-2C6C-4BE6-B6D1-27E9C22134B7}" srcOrd="1" destOrd="0" parTransId="{22F27572-375A-48F9-9AC0-0CD45CC8BAD1}" sibTransId="{253520BF-95E8-4A1F-9117-773807185BC2}"/>
    <dgm:cxn modelId="{76F821C5-AFFA-4088-98CB-6B72012375C9}" type="presOf" srcId="{02D12D9F-A5C4-4867-81D2-3565C5A40322}" destId="{4A0E789F-C6E1-4F11-B5C5-4991BC7867DC}" srcOrd="0" destOrd="0" presId="urn:microsoft.com/office/officeart/2008/layout/LinedList"/>
    <dgm:cxn modelId="{B048B2EE-EFA2-4896-AB13-AEBA24DFFCEC}" type="presOf" srcId="{EFCB4A0A-2C6C-4BE6-B6D1-27E9C22134B7}" destId="{D5A76831-CAA5-4EFE-BB1E-2DAEC1E253D8}" srcOrd="0" destOrd="0" presId="urn:microsoft.com/office/officeart/2008/layout/LinedList"/>
    <dgm:cxn modelId="{33B87691-718C-4FEE-9D08-68A7370586F3}" type="presOf" srcId="{3A9BDD03-DFED-45F6-AD54-E7FB931E97CC}" destId="{126DDCA4-51E8-44A9-9CFF-3F04CBDA526A}" srcOrd="0" destOrd="0" presId="urn:microsoft.com/office/officeart/2008/layout/LinedList"/>
    <dgm:cxn modelId="{AD11F81E-F4D8-4BA3-9056-465955A2ECD1}" srcId="{3A9BDD03-DFED-45F6-AD54-E7FB931E97CC}" destId="{02D12D9F-A5C4-4867-81D2-3565C5A40322}" srcOrd="0" destOrd="0" parTransId="{730605BF-147A-4A1A-A8BD-E090BA5728DF}" sibTransId="{2E0ACDAD-3B58-4C4B-8355-F664BFC659B7}"/>
    <dgm:cxn modelId="{16ACC556-7C9F-46D2-B7C6-950F8D12509B}" srcId="{3A9BDD03-DFED-45F6-AD54-E7FB931E97CC}" destId="{D702D19C-EEE7-485D-B60D-C8448904518A}" srcOrd="2" destOrd="0" parTransId="{0D645ADB-7573-4B3A-BDEC-935B2880F7C5}" sibTransId="{EB5AC81E-369B-41E0-8906-1283E4E155BB}"/>
    <dgm:cxn modelId="{4BE23894-D522-44B3-BC61-FF5A2E5C1BF0}" srcId="{6A653D14-E5C0-49FE-9E56-2F9287CEB875}" destId="{3A9BDD03-DFED-45F6-AD54-E7FB931E97CC}" srcOrd="0" destOrd="0" parTransId="{C8B2B72F-608E-415F-8275-646781C68FCA}" sibTransId="{B859179C-CB4F-4BBF-B816-ACDB4F125DFB}"/>
    <dgm:cxn modelId="{67A026AB-7024-44DA-89C2-0564FE0F645C}" type="presOf" srcId="{6A653D14-E5C0-49FE-9E56-2F9287CEB875}" destId="{E78854F7-E6B4-4B2D-9017-B15F8F4B7C59}" srcOrd="0" destOrd="0" presId="urn:microsoft.com/office/officeart/2008/layout/LinedList"/>
    <dgm:cxn modelId="{4535C32A-52C4-4EAC-B0D3-2BCF7EA603DA}" type="presParOf" srcId="{E78854F7-E6B4-4B2D-9017-B15F8F4B7C59}" destId="{11029E6A-FC7C-4F65-B52B-E83FBC1FB928}" srcOrd="0" destOrd="0" presId="urn:microsoft.com/office/officeart/2008/layout/LinedList"/>
    <dgm:cxn modelId="{17BC4D97-0E49-4B0E-B401-938D089977D7}" type="presParOf" srcId="{E78854F7-E6B4-4B2D-9017-B15F8F4B7C59}" destId="{78273BEB-6F3E-460B-BEF4-8E467C06CD09}" srcOrd="1" destOrd="0" presId="urn:microsoft.com/office/officeart/2008/layout/LinedList"/>
    <dgm:cxn modelId="{AB5E2DA4-3266-41A8-8DBE-1FD63E407C1B}" type="presParOf" srcId="{78273BEB-6F3E-460B-BEF4-8E467C06CD09}" destId="{126DDCA4-51E8-44A9-9CFF-3F04CBDA526A}" srcOrd="0" destOrd="0" presId="urn:microsoft.com/office/officeart/2008/layout/LinedList"/>
    <dgm:cxn modelId="{576F4780-60B5-406E-9110-94A87D3FC4B8}" type="presParOf" srcId="{78273BEB-6F3E-460B-BEF4-8E467C06CD09}" destId="{E017CB30-9435-4551-9C35-8546C291AD94}" srcOrd="1" destOrd="0" presId="urn:microsoft.com/office/officeart/2008/layout/LinedList"/>
    <dgm:cxn modelId="{0BC3FEFF-2C0B-410F-B938-C46694F68DEA}" type="presParOf" srcId="{E017CB30-9435-4551-9C35-8546C291AD94}" destId="{BD486BBA-FC13-42F4-BEBD-42787A772D46}" srcOrd="0" destOrd="0" presId="urn:microsoft.com/office/officeart/2008/layout/LinedList"/>
    <dgm:cxn modelId="{13A2F4ED-1C03-449B-B855-4F58D13A1E3D}" type="presParOf" srcId="{E017CB30-9435-4551-9C35-8546C291AD94}" destId="{8E1C73A9-7E20-4CCF-BE31-431462D31837}" srcOrd="1" destOrd="0" presId="urn:microsoft.com/office/officeart/2008/layout/LinedList"/>
    <dgm:cxn modelId="{B09E90E3-BB3B-4D06-9044-84026A208385}" type="presParOf" srcId="{8E1C73A9-7E20-4CCF-BE31-431462D31837}" destId="{9C0F1114-E485-4893-96BA-1BB16B8747D4}" srcOrd="0" destOrd="0" presId="urn:microsoft.com/office/officeart/2008/layout/LinedList"/>
    <dgm:cxn modelId="{B8633450-68F1-48A1-954D-2DF973D32E36}" type="presParOf" srcId="{8E1C73A9-7E20-4CCF-BE31-431462D31837}" destId="{4A0E789F-C6E1-4F11-B5C5-4991BC7867DC}" srcOrd="1" destOrd="0" presId="urn:microsoft.com/office/officeart/2008/layout/LinedList"/>
    <dgm:cxn modelId="{A2688EC4-C247-46DB-948B-A2CAC5F3F6A8}" type="presParOf" srcId="{8E1C73A9-7E20-4CCF-BE31-431462D31837}" destId="{0B5BE482-E045-415B-AD49-78B437B3BDCA}" srcOrd="2" destOrd="0" presId="urn:microsoft.com/office/officeart/2008/layout/LinedList"/>
    <dgm:cxn modelId="{F89AF9FD-B396-46BF-910C-CE000025F1F5}" type="presParOf" srcId="{E017CB30-9435-4551-9C35-8546C291AD94}" destId="{59B79F4E-785A-4B6D-98A8-9B4CB8E50AE8}" srcOrd="2" destOrd="0" presId="urn:microsoft.com/office/officeart/2008/layout/LinedList"/>
    <dgm:cxn modelId="{BD2C13C7-01F3-4FB5-BF71-4B302C109A39}" type="presParOf" srcId="{E017CB30-9435-4551-9C35-8546C291AD94}" destId="{8E898BA2-A635-48C9-A6DE-A0C4EED1A70E}" srcOrd="3" destOrd="0" presId="urn:microsoft.com/office/officeart/2008/layout/LinedList"/>
    <dgm:cxn modelId="{D58C4686-EDA8-4CD7-B968-71FB14AD1E33}" type="presParOf" srcId="{E017CB30-9435-4551-9C35-8546C291AD94}" destId="{E8ECE6D2-808F-48EC-B61B-767BFDA24816}" srcOrd="4" destOrd="0" presId="urn:microsoft.com/office/officeart/2008/layout/LinedList"/>
    <dgm:cxn modelId="{A3E67CA4-3A4B-408A-9704-5DE4E5914223}" type="presParOf" srcId="{E8ECE6D2-808F-48EC-B61B-767BFDA24816}" destId="{A508C8C5-1F91-4087-B8C1-DD0E4CA9B65A}" srcOrd="0" destOrd="0" presId="urn:microsoft.com/office/officeart/2008/layout/LinedList"/>
    <dgm:cxn modelId="{9D113B5D-A7A6-4753-B6D1-F48ACDCDCDA3}" type="presParOf" srcId="{E8ECE6D2-808F-48EC-B61B-767BFDA24816}" destId="{D5A76831-CAA5-4EFE-BB1E-2DAEC1E253D8}" srcOrd="1" destOrd="0" presId="urn:microsoft.com/office/officeart/2008/layout/LinedList"/>
    <dgm:cxn modelId="{4EE7A58A-4137-4FE4-BFE0-9F2EB2B766CE}" type="presParOf" srcId="{E8ECE6D2-808F-48EC-B61B-767BFDA24816}" destId="{3CDC0D48-7714-4AF8-BBCD-A7DD84CBEE21}" srcOrd="2" destOrd="0" presId="urn:microsoft.com/office/officeart/2008/layout/LinedList"/>
    <dgm:cxn modelId="{CF6DEC5F-7C5E-433B-95B5-63AF1CF686A0}" type="presParOf" srcId="{E017CB30-9435-4551-9C35-8546C291AD94}" destId="{4A7164A1-3A39-4D67-A2A4-6EA53E1D2435}" srcOrd="5" destOrd="0" presId="urn:microsoft.com/office/officeart/2008/layout/LinedList"/>
    <dgm:cxn modelId="{811A3824-114A-402F-B51C-E6CB61E02846}" type="presParOf" srcId="{E017CB30-9435-4551-9C35-8546C291AD94}" destId="{AC8FDD5C-3160-4534-846E-2C79D86C389D}" srcOrd="6" destOrd="0" presId="urn:microsoft.com/office/officeart/2008/layout/LinedList"/>
    <dgm:cxn modelId="{0212E899-20AC-4166-A5F9-47A78B89BE9B}" type="presParOf" srcId="{E017CB30-9435-4551-9C35-8546C291AD94}" destId="{C4F2AC4E-6BC7-4573-80F0-2F3EF5524EBF}" srcOrd="7" destOrd="0" presId="urn:microsoft.com/office/officeart/2008/layout/LinedList"/>
    <dgm:cxn modelId="{332E7BB6-EB58-4FAD-B058-1C7B0CBFC492}" type="presParOf" srcId="{C4F2AC4E-6BC7-4573-80F0-2F3EF5524EBF}" destId="{8D0B17A2-583B-4FEC-96EC-FA5674E8C162}" srcOrd="0" destOrd="0" presId="urn:microsoft.com/office/officeart/2008/layout/LinedList"/>
    <dgm:cxn modelId="{DAD5D69F-05E7-4C83-95A6-7BED6E8E1309}" type="presParOf" srcId="{C4F2AC4E-6BC7-4573-80F0-2F3EF5524EBF}" destId="{1B784668-1A6F-4922-8479-8D4D45C14F4E}" srcOrd="1" destOrd="0" presId="urn:microsoft.com/office/officeart/2008/layout/LinedList"/>
    <dgm:cxn modelId="{59338ABD-7E2E-41BB-8B11-2B3B9FE90620}" type="presParOf" srcId="{C4F2AC4E-6BC7-4573-80F0-2F3EF5524EBF}" destId="{41F19297-B155-46CA-8A3E-CF33F6A17BA5}" srcOrd="2" destOrd="0" presId="urn:microsoft.com/office/officeart/2008/layout/LinedList"/>
    <dgm:cxn modelId="{4DCC778B-7542-410C-A173-D8052CDEFC1E}" type="presParOf" srcId="{E017CB30-9435-4551-9C35-8546C291AD94}" destId="{A086A935-4853-48CF-B59D-EDB068F862B8}" srcOrd="8" destOrd="0" presId="urn:microsoft.com/office/officeart/2008/layout/LinedList"/>
    <dgm:cxn modelId="{A9F0C9D8-547B-43BE-B75D-1C48E01FB2A7}" type="presParOf" srcId="{E017CB30-9435-4551-9C35-8546C291AD94}" destId="{51FD257C-42F5-4817-AF69-EB92CAF55075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A653D14-E5C0-49FE-9E56-2F9287CEB875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A9BDD03-DFED-45F6-AD54-E7FB931E97CC}">
      <dgm:prSet phldrT="[Text]" phldr="1"/>
      <dgm:spPr/>
      <dgm:t>
        <a:bodyPr/>
        <a:lstStyle/>
        <a:p>
          <a:endParaRPr lang="en-US"/>
        </a:p>
      </dgm:t>
    </dgm:pt>
    <dgm:pt modelId="{C8B2B72F-608E-415F-8275-646781C68FCA}" type="parTrans" cxnId="{4BE23894-D522-44B3-BC61-FF5A2E5C1BF0}">
      <dgm:prSet/>
      <dgm:spPr/>
      <dgm:t>
        <a:bodyPr/>
        <a:lstStyle/>
        <a:p>
          <a:endParaRPr lang="en-US"/>
        </a:p>
      </dgm:t>
    </dgm:pt>
    <dgm:pt modelId="{B859179C-CB4F-4BBF-B816-ACDB4F125DFB}" type="sibTrans" cxnId="{4BE23894-D522-44B3-BC61-FF5A2E5C1BF0}">
      <dgm:prSet/>
      <dgm:spPr/>
      <dgm:t>
        <a:bodyPr/>
        <a:lstStyle/>
        <a:p>
          <a:endParaRPr lang="en-US"/>
        </a:p>
      </dgm:t>
    </dgm:pt>
    <dgm:pt modelId="{02D12D9F-A5C4-4867-81D2-3565C5A40322}">
      <dgm:prSet phldrT="[Text]"/>
      <dgm:spPr/>
      <dgm:t>
        <a:bodyPr/>
        <a:lstStyle/>
        <a:p>
          <a:r>
            <a:rPr lang="en-US" b="1" dirty="0" smtClean="0"/>
            <a:t>WP 5</a:t>
          </a:r>
        </a:p>
        <a:p>
          <a:r>
            <a:rPr lang="en-US" b="1" dirty="0" smtClean="0"/>
            <a:t>Project assurance and efficiency</a:t>
          </a:r>
          <a:endParaRPr lang="en-US" b="1" dirty="0"/>
        </a:p>
      </dgm:t>
    </dgm:pt>
    <dgm:pt modelId="{730605BF-147A-4A1A-A8BD-E090BA5728DF}" type="parTrans" cxnId="{AD11F81E-F4D8-4BA3-9056-465955A2ECD1}">
      <dgm:prSet/>
      <dgm:spPr/>
      <dgm:t>
        <a:bodyPr/>
        <a:lstStyle/>
        <a:p>
          <a:endParaRPr lang="en-US"/>
        </a:p>
      </dgm:t>
    </dgm:pt>
    <dgm:pt modelId="{2E0ACDAD-3B58-4C4B-8355-F664BFC659B7}" type="sibTrans" cxnId="{AD11F81E-F4D8-4BA3-9056-465955A2ECD1}">
      <dgm:prSet/>
      <dgm:spPr/>
      <dgm:t>
        <a:bodyPr/>
        <a:lstStyle/>
        <a:p>
          <a:endParaRPr lang="en-US"/>
        </a:p>
      </dgm:t>
    </dgm:pt>
    <dgm:pt modelId="{EFCB4A0A-2C6C-4BE6-B6D1-27E9C22134B7}">
      <dgm:prSet phldrT="[Text]"/>
      <dgm:spPr/>
      <dgm:t>
        <a:bodyPr/>
        <a:lstStyle/>
        <a:p>
          <a:r>
            <a:rPr lang="en-US" b="1" dirty="0" smtClean="0"/>
            <a:t>WP Leader:</a:t>
          </a:r>
        </a:p>
        <a:p>
          <a:r>
            <a:rPr lang="en-US" b="1" dirty="0" smtClean="0"/>
            <a:t>CRE.THE.DEV</a:t>
          </a:r>
        </a:p>
        <a:p>
          <a:r>
            <a:rPr lang="en-US" b="0" dirty="0" smtClean="0"/>
            <a:t>MU</a:t>
          </a:r>
          <a:endParaRPr lang="en-US" b="0" dirty="0"/>
        </a:p>
      </dgm:t>
    </dgm:pt>
    <dgm:pt modelId="{22F27572-375A-48F9-9AC0-0CD45CC8BAD1}" type="parTrans" cxnId="{5E857547-3084-48DD-8314-97D325925DE2}">
      <dgm:prSet/>
      <dgm:spPr/>
      <dgm:t>
        <a:bodyPr/>
        <a:lstStyle/>
        <a:p>
          <a:endParaRPr lang="en-US"/>
        </a:p>
      </dgm:t>
    </dgm:pt>
    <dgm:pt modelId="{253520BF-95E8-4A1F-9117-773807185BC2}" type="sibTrans" cxnId="{5E857547-3084-48DD-8314-97D325925DE2}">
      <dgm:prSet/>
      <dgm:spPr/>
      <dgm:t>
        <a:bodyPr/>
        <a:lstStyle/>
        <a:p>
          <a:endParaRPr lang="en-US"/>
        </a:p>
      </dgm:t>
    </dgm:pt>
    <dgm:pt modelId="{D702D19C-EEE7-485D-B60D-C8448904518A}">
      <dgm:prSet phldrT="[Text]"/>
      <dgm:spPr/>
      <dgm:t>
        <a:bodyPr/>
        <a:lstStyle/>
        <a:p>
          <a:r>
            <a:rPr lang="en-US" b="1" dirty="0" smtClean="0">
              <a:solidFill>
                <a:srgbClr val="FF0000"/>
              </a:solidFill>
            </a:rPr>
            <a:t>Duration:</a:t>
          </a:r>
        </a:p>
        <a:p>
          <a:r>
            <a:rPr lang="en-US" b="1" dirty="0" smtClean="0">
              <a:solidFill>
                <a:srgbClr val="FF0000"/>
              </a:solidFill>
            </a:rPr>
            <a:t>17.11.2015 to 1.10.2018</a:t>
          </a:r>
          <a:endParaRPr lang="en-US" dirty="0">
            <a:solidFill>
              <a:srgbClr val="FF0000"/>
            </a:solidFill>
          </a:endParaRPr>
        </a:p>
      </dgm:t>
    </dgm:pt>
    <dgm:pt modelId="{0D645ADB-7573-4B3A-BDEC-935B2880F7C5}" type="parTrans" cxnId="{16ACC556-7C9F-46D2-B7C6-950F8D12509B}">
      <dgm:prSet/>
      <dgm:spPr/>
      <dgm:t>
        <a:bodyPr/>
        <a:lstStyle/>
        <a:p>
          <a:endParaRPr lang="en-US"/>
        </a:p>
      </dgm:t>
    </dgm:pt>
    <dgm:pt modelId="{EB5AC81E-369B-41E0-8906-1283E4E155BB}" type="sibTrans" cxnId="{16ACC556-7C9F-46D2-B7C6-950F8D12509B}">
      <dgm:prSet/>
      <dgm:spPr/>
      <dgm:t>
        <a:bodyPr/>
        <a:lstStyle/>
        <a:p>
          <a:endParaRPr lang="en-US"/>
        </a:p>
      </dgm:t>
    </dgm:pt>
    <dgm:pt modelId="{E78854F7-E6B4-4B2D-9017-B15F8F4B7C59}" type="pres">
      <dgm:prSet presAssocID="{6A653D14-E5C0-49FE-9E56-2F9287CEB875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11029E6A-FC7C-4F65-B52B-E83FBC1FB928}" type="pres">
      <dgm:prSet presAssocID="{3A9BDD03-DFED-45F6-AD54-E7FB931E97CC}" presName="thickLine" presStyleLbl="alignNode1" presStyleIdx="0" presStyleCnt="1"/>
      <dgm:spPr/>
    </dgm:pt>
    <dgm:pt modelId="{78273BEB-6F3E-460B-BEF4-8E467C06CD09}" type="pres">
      <dgm:prSet presAssocID="{3A9BDD03-DFED-45F6-AD54-E7FB931E97CC}" presName="horz1" presStyleCnt="0"/>
      <dgm:spPr/>
    </dgm:pt>
    <dgm:pt modelId="{126DDCA4-51E8-44A9-9CFF-3F04CBDA526A}" type="pres">
      <dgm:prSet presAssocID="{3A9BDD03-DFED-45F6-AD54-E7FB931E97CC}" presName="tx1" presStyleLbl="revTx" presStyleIdx="0" presStyleCnt="4"/>
      <dgm:spPr/>
      <dgm:t>
        <a:bodyPr/>
        <a:lstStyle/>
        <a:p>
          <a:endParaRPr lang="en-US"/>
        </a:p>
      </dgm:t>
    </dgm:pt>
    <dgm:pt modelId="{E017CB30-9435-4551-9C35-8546C291AD94}" type="pres">
      <dgm:prSet presAssocID="{3A9BDD03-DFED-45F6-AD54-E7FB931E97CC}" presName="vert1" presStyleCnt="0"/>
      <dgm:spPr/>
    </dgm:pt>
    <dgm:pt modelId="{BD486BBA-FC13-42F4-BEBD-42787A772D46}" type="pres">
      <dgm:prSet presAssocID="{02D12D9F-A5C4-4867-81D2-3565C5A40322}" presName="vertSpace2a" presStyleCnt="0"/>
      <dgm:spPr/>
    </dgm:pt>
    <dgm:pt modelId="{8E1C73A9-7E20-4CCF-BE31-431462D31837}" type="pres">
      <dgm:prSet presAssocID="{02D12D9F-A5C4-4867-81D2-3565C5A40322}" presName="horz2" presStyleCnt="0"/>
      <dgm:spPr/>
    </dgm:pt>
    <dgm:pt modelId="{9C0F1114-E485-4893-96BA-1BB16B8747D4}" type="pres">
      <dgm:prSet presAssocID="{02D12D9F-A5C4-4867-81D2-3565C5A40322}" presName="horzSpace2" presStyleCnt="0"/>
      <dgm:spPr/>
    </dgm:pt>
    <dgm:pt modelId="{4A0E789F-C6E1-4F11-B5C5-4991BC7867DC}" type="pres">
      <dgm:prSet presAssocID="{02D12D9F-A5C4-4867-81D2-3565C5A40322}" presName="tx2" presStyleLbl="revTx" presStyleIdx="1" presStyleCnt="4"/>
      <dgm:spPr/>
      <dgm:t>
        <a:bodyPr/>
        <a:lstStyle/>
        <a:p>
          <a:endParaRPr lang="en-US"/>
        </a:p>
      </dgm:t>
    </dgm:pt>
    <dgm:pt modelId="{0B5BE482-E045-415B-AD49-78B437B3BDCA}" type="pres">
      <dgm:prSet presAssocID="{02D12D9F-A5C4-4867-81D2-3565C5A40322}" presName="vert2" presStyleCnt="0"/>
      <dgm:spPr/>
    </dgm:pt>
    <dgm:pt modelId="{59B79F4E-785A-4B6D-98A8-9B4CB8E50AE8}" type="pres">
      <dgm:prSet presAssocID="{02D12D9F-A5C4-4867-81D2-3565C5A40322}" presName="thinLine2b" presStyleLbl="callout" presStyleIdx="0" presStyleCnt="3"/>
      <dgm:spPr/>
    </dgm:pt>
    <dgm:pt modelId="{8E898BA2-A635-48C9-A6DE-A0C4EED1A70E}" type="pres">
      <dgm:prSet presAssocID="{02D12D9F-A5C4-4867-81D2-3565C5A40322}" presName="vertSpace2b" presStyleCnt="0"/>
      <dgm:spPr/>
    </dgm:pt>
    <dgm:pt modelId="{E8ECE6D2-808F-48EC-B61B-767BFDA24816}" type="pres">
      <dgm:prSet presAssocID="{EFCB4A0A-2C6C-4BE6-B6D1-27E9C22134B7}" presName="horz2" presStyleCnt="0"/>
      <dgm:spPr/>
    </dgm:pt>
    <dgm:pt modelId="{A508C8C5-1F91-4087-B8C1-DD0E4CA9B65A}" type="pres">
      <dgm:prSet presAssocID="{EFCB4A0A-2C6C-4BE6-B6D1-27E9C22134B7}" presName="horzSpace2" presStyleCnt="0"/>
      <dgm:spPr/>
    </dgm:pt>
    <dgm:pt modelId="{D5A76831-CAA5-4EFE-BB1E-2DAEC1E253D8}" type="pres">
      <dgm:prSet presAssocID="{EFCB4A0A-2C6C-4BE6-B6D1-27E9C22134B7}" presName="tx2" presStyleLbl="revTx" presStyleIdx="2" presStyleCnt="4"/>
      <dgm:spPr/>
      <dgm:t>
        <a:bodyPr/>
        <a:lstStyle/>
        <a:p>
          <a:endParaRPr lang="en-US"/>
        </a:p>
      </dgm:t>
    </dgm:pt>
    <dgm:pt modelId="{3CDC0D48-7714-4AF8-BBCD-A7DD84CBEE21}" type="pres">
      <dgm:prSet presAssocID="{EFCB4A0A-2C6C-4BE6-B6D1-27E9C22134B7}" presName="vert2" presStyleCnt="0"/>
      <dgm:spPr/>
    </dgm:pt>
    <dgm:pt modelId="{4A7164A1-3A39-4D67-A2A4-6EA53E1D2435}" type="pres">
      <dgm:prSet presAssocID="{EFCB4A0A-2C6C-4BE6-B6D1-27E9C22134B7}" presName="thinLine2b" presStyleLbl="callout" presStyleIdx="1" presStyleCnt="3"/>
      <dgm:spPr/>
    </dgm:pt>
    <dgm:pt modelId="{AC8FDD5C-3160-4534-846E-2C79D86C389D}" type="pres">
      <dgm:prSet presAssocID="{EFCB4A0A-2C6C-4BE6-B6D1-27E9C22134B7}" presName="vertSpace2b" presStyleCnt="0"/>
      <dgm:spPr/>
    </dgm:pt>
    <dgm:pt modelId="{C4F2AC4E-6BC7-4573-80F0-2F3EF5524EBF}" type="pres">
      <dgm:prSet presAssocID="{D702D19C-EEE7-485D-B60D-C8448904518A}" presName="horz2" presStyleCnt="0"/>
      <dgm:spPr/>
    </dgm:pt>
    <dgm:pt modelId="{8D0B17A2-583B-4FEC-96EC-FA5674E8C162}" type="pres">
      <dgm:prSet presAssocID="{D702D19C-EEE7-485D-B60D-C8448904518A}" presName="horzSpace2" presStyleCnt="0"/>
      <dgm:spPr/>
    </dgm:pt>
    <dgm:pt modelId="{1B784668-1A6F-4922-8479-8D4D45C14F4E}" type="pres">
      <dgm:prSet presAssocID="{D702D19C-EEE7-485D-B60D-C8448904518A}" presName="tx2" presStyleLbl="revTx" presStyleIdx="3" presStyleCnt="4"/>
      <dgm:spPr/>
      <dgm:t>
        <a:bodyPr/>
        <a:lstStyle/>
        <a:p>
          <a:endParaRPr lang="en-US"/>
        </a:p>
      </dgm:t>
    </dgm:pt>
    <dgm:pt modelId="{41F19297-B155-46CA-8A3E-CF33F6A17BA5}" type="pres">
      <dgm:prSet presAssocID="{D702D19C-EEE7-485D-B60D-C8448904518A}" presName="vert2" presStyleCnt="0"/>
      <dgm:spPr/>
    </dgm:pt>
    <dgm:pt modelId="{A086A935-4853-48CF-B59D-EDB068F862B8}" type="pres">
      <dgm:prSet presAssocID="{D702D19C-EEE7-485D-B60D-C8448904518A}" presName="thinLine2b" presStyleLbl="callout" presStyleIdx="2" presStyleCnt="3"/>
      <dgm:spPr/>
    </dgm:pt>
    <dgm:pt modelId="{51FD257C-42F5-4817-AF69-EB92CAF55075}" type="pres">
      <dgm:prSet presAssocID="{D702D19C-EEE7-485D-B60D-C8448904518A}" presName="vertSpace2b" presStyleCnt="0"/>
      <dgm:spPr/>
    </dgm:pt>
  </dgm:ptLst>
  <dgm:cxnLst>
    <dgm:cxn modelId="{5E857547-3084-48DD-8314-97D325925DE2}" srcId="{3A9BDD03-DFED-45F6-AD54-E7FB931E97CC}" destId="{EFCB4A0A-2C6C-4BE6-B6D1-27E9C22134B7}" srcOrd="1" destOrd="0" parTransId="{22F27572-375A-48F9-9AC0-0CD45CC8BAD1}" sibTransId="{253520BF-95E8-4A1F-9117-773807185BC2}"/>
    <dgm:cxn modelId="{A1C2A77B-E773-46C9-957E-FE057AC9B72B}" type="presOf" srcId="{6A653D14-E5C0-49FE-9E56-2F9287CEB875}" destId="{E78854F7-E6B4-4B2D-9017-B15F8F4B7C59}" srcOrd="0" destOrd="0" presId="urn:microsoft.com/office/officeart/2008/layout/LinedList"/>
    <dgm:cxn modelId="{1B74943B-F29E-49F0-B51D-CDF366DEE8A0}" type="presOf" srcId="{02D12D9F-A5C4-4867-81D2-3565C5A40322}" destId="{4A0E789F-C6E1-4F11-B5C5-4991BC7867DC}" srcOrd="0" destOrd="0" presId="urn:microsoft.com/office/officeart/2008/layout/LinedList"/>
    <dgm:cxn modelId="{AD11F81E-F4D8-4BA3-9056-465955A2ECD1}" srcId="{3A9BDD03-DFED-45F6-AD54-E7FB931E97CC}" destId="{02D12D9F-A5C4-4867-81D2-3565C5A40322}" srcOrd="0" destOrd="0" parTransId="{730605BF-147A-4A1A-A8BD-E090BA5728DF}" sibTransId="{2E0ACDAD-3B58-4C4B-8355-F664BFC659B7}"/>
    <dgm:cxn modelId="{D14F9AE6-1BC7-4246-9FF1-FE1AA2120723}" type="presOf" srcId="{D702D19C-EEE7-485D-B60D-C8448904518A}" destId="{1B784668-1A6F-4922-8479-8D4D45C14F4E}" srcOrd="0" destOrd="0" presId="urn:microsoft.com/office/officeart/2008/layout/LinedList"/>
    <dgm:cxn modelId="{2F9DA872-9916-4108-BB1D-072A1C0A8206}" type="presOf" srcId="{EFCB4A0A-2C6C-4BE6-B6D1-27E9C22134B7}" destId="{D5A76831-CAA5-4EFE-BB1E-2DAEC1E253D8}" srcOrd="0" destOrd="0" presId="urn:microsoft.com/office/officeart/2008/layout/LinedList"/>
    <dgm:cxn modelId="{16ACC556-7C9F-46D2-B7C6-950F8D12509B}" srcId="{3A9BDD03-DFED-45F6-AD54-E7FB931E97CC}" destId="{D702D19C-EEE7-485D-B60D-C8448904518A}" srcOrd="2" destOrd="0" parTransId="{0D645ADB-7573-4B3A-BDEC-935B2880F7C5}" sibTransId="{EB5AC81E-369B-41E0-8906-1283E4E155BB}"/>
    <dgm:cxn modelId="{4BE23894-D522-44B3-BC61-FF5A2E5C1BF0}" srcId="{6A653D14-E5C0-49FE-9E56-2F9287CEB875}" destId="{3A9BDD03-DFED-45F6-AD54-E7FB931E97CC}" srcOrd="0" destOrd="0" parTransId="{C8B2B72F-608E-415F-8275-646781C68FCA}" sibTransId="{B859179C-CB4F-4BBF-B816-ACDB4F125DFB}"/>
    <dgm:cxn modelId="{600C33DA-B29C-40BF-84AE-F1781A1B0AC8}" type="presOf" srcId="{3A9BDD03-DFED-45F6-AD54-E7FB931E97CC}" destId="{126DDCA4-51E8-44A9-9CFF-3F04CBDA526A}" srcOrd="0" destOrd="0" presId="urn:microsoft.com/office/officeart/2008/layout/LinedList"/>
    <dgm:cxn modelId="{92EA1729-3090-453C-92E2-60B9F5D504CC}" type="presParOf" srcId="{E78854F7-E6B4-4B2D-9017-B15F8F4B7C59}" destId="{11029E6A-FC7C-4F65-B52B-E83FBC1FB928}" srcOrd="0" destOrd="0" presId="urn:microsoft.com/office/officeart/2008/layout/LinedList"/>
    <dgm:cxn modelId="{913F41B6-F473-43D8-A6E1-0809EE3EBAD5}" type="presParOf" srcId="{E78854F7-E6B4-4B2D-9017-B15F8F4B7C59}" destId="{78273BEB-6F3E-460B-BEF4-8E467C06CD09}" srcOrd="1" destOrd="0" presId="urn:microsoft.com/office/officeart/2008/layout/LinedList"/>
    <dgm:cxn modelId="{683EE860-3778-42ED-BB98-BA1957D27F41}" type="presParOf" srcId="{78273BEB-6F3E-460B-BEF4-8E467C06CD09}" destId="{126DDCA4-51E8-44A9-9CFF-3F04CBDA526A}" srcOrd="0" destOrd="0" presId="urn:microsoft.com/office/officeart/2008/layout/LinedList"/>
    <dgm:cxn modelId="{1BA04B6E-6BB4-4CED-ADBF-306E991B528E}" type="presParOf" srcId="{78273BEB-6F3E-460B-BEF4-8E467C06CD09}" destId="{E017CB30-9435-4551-9C35-8546C291AD94}" srcOrd="1" destOrd="0" presId="urn:microsoft.com/office/officeart/2008/layout/LinedList"/>
    <dgm:cxn modelId="{403F0F89-EDAE-4D38-AF15-345264DA4309}" type="presParOf" srcId="{E017CB30-9435-4551-9C35-8546C291AD94}" destId="{BD486BBA-FC13-42F4-BEBD-42787A772D46}" srcOrd="0" destOrd="0" presId="urn:microsoft.com/office/officeart/2008/layout/LinedList"/>
    <dgm:cxn modelId="{27434F58-6963-4F3A-A49A-1E14D94C7092}" type="presParOf" srcId="{E017CB30-9435-4551-9C35-8546C291AD94}" destId="{8E1C73A9-7E20-4CCF-BE31-431462D31837}" srcOrd="1" destOrd="0" presId="urn:microsoft.com/office/officeart/2008/layout/LinedList"/>
    <dgm:cxn modelId="{C5E3A604-415C-45FF-AE0C-47D5BECBB627}" type="presParOf" srcId="{8E1C73A9-7E20-4CCF-BE31-431462D31837}" destId="{9C0F1114-E485-4893-96BA-1BB16B8747D4}" srcOrd="0" destOrd="0" presId="urn:microsoft.com/office/officeart/2008/layout/LinedList"/>
    <dgm:cxn modelId="{A1A95683-E27B-4DC7-8535-858B077F51C3}" type="presParOf" srcId="{8E1C73A9-7E20-4CCF-BE31-431462D31837}" destId="{4A0E789F-C6E1-4F11-B5C5-4991BC7867DC}" srcOrd="1" destOrd="0" presId="urn:microsoft.com/office/officeart/2008/layout/LinedList"/>
    <dgm:cxn modelId="{9085D111-12C3-45CF-A460-E59361A68944}" type="presParOf" srcId="{8E1C73A9-7E20-4CCF-BE31-431462D31837}" destId="{0B5BE482-E045-415B-AD49-78B437B3BDCA}" srcOrd="2" destOrd="0" presId="urn:microsoft.com/office/officeart/2008/layout/LinedList"/>
    <dgm:cxn modelId="{D4A7499A-8496-4F7F-BBEE-9B8A0996A921}" type="presParOf" srcId="{E017CB30-9435-4551-9C35-8546C291AD94}" destId="{59B79F4E-785A-4B6D-98A8-9B4CB8E50AE8}" srcOrd="2" destOrd="0" presId="urn:microsoft.com/office/officeart/2008/layout/LinedList"/>
    <dgm:cxn modelId="{5A6CB84C-EF82-4037-B2AA-2F7357217C0B}" type="presParOf" srcId="{E017CB30-9435-4551-9C35-8546C291AD94}" destId="{8E898BA2-A635-48C9-A6DE-A0C4EED1A70E}" srcOrd="3" destOrd="0" presId="urn:microsoft.com/office/officeart/2008/layout/LinedList"/>
    <dgm:cxn modelId="{723C9899-2D05-4981-A835-8C7732E404AA}" type="presParOf" srcId="{E017CB30-9435-4551-9C35-8546C291AD94}" destId="{E8ECE6D2-808F-48EC-B61B-767BFDA24816}" srcOrd="4" destOrd="0" presId="urn:microsoft.com/office/officeart/2008/layout/LinedList"/>
    <dgm:cxn modelId="{7F7B2D90-8142-4B22-AE19-06F970C5A64C}" type="presParOf" srcId="{E8ECE6D2-808F-48EC-B61B-767BFDA24816}" destId="{A508C8C5-1F91-4087-B8C1-DD0E4CA9B65A}" srcOrd="0" destOrd="0" presId="urn:microsoft.com/office/officeart/2008/layout/LinedList"/>
    <dgm:cxn modelId="{23F29EDA-33BE-480A-A7B0-C26AB03BDF9D}" type="presParOf" srcId="{E8ECE6D2-808F-48EC-B61B-767BFDA24816}" destId="{D5A76831-CAA5-4EFE-BB1E-2DAEC1E253D8}" srcOrd="1" destOrd="0" presId="urn:microsoft.com/office/officeart/2008/layout/LinedList"/>
    <dgm:cxn modelId="{6D959EA2-1F44-4C9B-8952-B67C28EF2F51}" type="presParOf" srcId="{E8ECE6D2-808F-48EC-B61B-767BFDA24816}" destId="{3CDC0D48-7714-4AF8-BBCD-A7DD84CBEE21}" srcOrd="2" destOrd="0" presId="urn:microsoft.com/office/officeart/2008/layout/LinedList"/>
    <dgm:cxn modelId="{B9A78FDF-A143-4478-A335-B35F51961AA1}" type="presParOf" srcId="{E017CB30-9435-4551-9C35-8546C291AD94}" destId="{4A7164A1-3A39-4D67-A2A4-6EA53E1D2435}" srcOrd="5" destOrd="0" presId="urn:microsoft.com/office/officeart/2008/layout/LinedList"/>
    <dgm:cxn modelId="{ACF1AFF7-ABB9-4C2F-8371-7F2D2012E842}" type="presParOf" srcId="{E017CB30-9435-4551-9C35-8546C291AD94}" destId="{AC8FDD5C-3160-4534-846E-2C79D86C389D}" srcOrd="6" destOrd="0" presId="urn:microsoft.com/office/officeart/2008/layout/LinedList"/>
    <dgm:cxn modelId="{D8E3165C-237A-4A07-AC38-48123E2F58AB}" type="presParOf" srcId="{E017CB30-9435-4551-9C35-8546C291AD94}" destId="{C4F2AC4E-6BC7-4573-80F0-2F3EF5524EBF}" srcOrd="7" destOrd="0" presId="urn:microsoft.com/office/officeart/2008/layout/LinedList"/>
    <dgm:cxn modelId="{139DE174-86B9-4917-8B8E-C17C7FE0646B}" type="presParOf" srcId="{C4F2AC4E-6BC7-4573-80F0-2F3EF5524EBF}" destId="{8D0B17A2-583B-4FEC-96EC-FA5674E8C162}" srcOrd="0" destOrd="0" presId="urn:microsoft.com/office/officeart/2008/layout/LinedList"/>
    <dgm:cxn modelId="{2737ACA2-A19F-495D-87F7-E4931C7D2E2E}" type="presParOf" srcId="{C4F2AC4E-6BC7-4573-80F0-2F3EF5524EBF}" destId="{1B784668-1A6F-4922-8479-8D4D45C14F4E}" srcOrd="1" destOrd="0" presId="urn:microsoft.com/office/officeart/2008/layout/LinedList"/>
    <dgm:cxn modelId="{07767952-44FC-4BD7-9F96-359569DCF7B8}" type="presParOf" srcId="{C4F2AC4E-6BC7-4573-80F0-2F3EF5524EBF}" destId="{41F19297-B155-46CA-8A3E-CF33F6A17BA5}" srcOrd="2" destOrd="0" presId="urn:microsoft.com/office/officeart/2008/layout/LinedList"/>
    <dgm:cxn modelId="{D1AFBB8F-784A-4ADA-88EF-DD0DCB06D4ED}" type="presParOf" srcId="{E017CB30-9435-4551-9C35-8546C291AD94}" destId="{A086A935-4853-48CF-B59D-EDB068F862B8}" srcOrd="8" destOrd="0" presId="urn:microsoft.com/office/officeart/2008/layout/LinedList"/>
    <dgm:cxn modelId="{212CB6BE-B09A-4520-ABA6-062C9B58AF59}" type="presParOf" srcId="{E017CB30-9435-4551-9C35-8546C291AD94}" destId="{51FD257C-42F5-4817-AF69-EB92CAF55075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A653D14-E5C0-49FE-9E56-2F9287CEB875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A9BDD03-DFED-45F6-AD54-E7FB931E97CC}">
      <dgm:prSet phldrT="[Text]" phldr="1"/>
      <dgm:spPr/>
      <dgm:t>
        <a:bodyPr/>
        <a:lstStyle/>
        <a:p>
          <a:endParaRPr lang="en-US"/>
        </a:p>
      </dgm:t>
    </dgm:pt>
    <dgm:pt modelId="{C8B2B72F-608E-415F-8275-646781C68FCA}" type="parTrans" cxnId="{4BE23894-D522-44B3-BC61-FF5A2E5C1BF0}">
      <dgm:prSet/>
      <dgm:spPr/>
      <dgm:t>
        <a:bodyPr/>
        <a:lstStyle/>
        <a:p>
          <a:endParaRPr lang="en-US"/>
        </a:p>
      </dgm:t>
    </dgm:pt>
    <dgm:pt modelId="{B859179C-CB4F-4BBF-B816-ACDB4F125DFB}" type="sibTrans" cxnId="{4BE23894-D522-44B3-BC61-FF5A2E5C1BF0}">
      <dgm:prSet/>
      <dgm:spPr/>
      <dgm:t>
        <a:bodyPr/>
        <a:lstStyle/>
        <a:p>
          <a:endParaRPr lang="en-US"/>
        </a:p>
      </dgm:t>
    </dgm:pt>
    <dgm:pt modelId="{02D12D9F-A5C4-4867-81D2-3565C5A40322}">
      <dgm:prSet phldrT="[Text]" custT="1"/>
      <dgm:spPr/>
      <dgm:t>
        <a:bodyPr/>
        <a:lstStyle/>
        <a:p>
          <a:r>
            <a:rPr lang="en-US" sz="2200" b="1" dirty="0" smtClean="0"/>
            <a:t>WP 6</a:t>
          </a:r>
        </a:p>
        <a:p>
          <a:r>
            <a:rPr lang="en-US" sz="2800" b="1" dirty="0" smtClean="0"/>
            <a:t>Dissemination, exploitation of results, and sustainability</a:t>
          </a:r>
        </a:p>
        <a:p>
          <a:endParaRPr lang="en-US" sz="2200" dirty="0"/>
        </a:p>
      </dgm:t>
    </dgm:pt>
    <dgm:pt modelId="{730605BF-147A-4A1A-A8BD-E090BA5728DF}" type="parTrans" cxnId="{AD11F81E-F4D8-4BA3-9056-465955A2ECD1}">
      <dgm:prSet/>
      <dgm:spPr/>
      <dgm:t>
        <a:bodyPr/>
        <a:lstStyle/>
        <a:p>
          <a:endParaRPr lang="en-US"/>
        </a:p>
      </dgm:t>
    </dgm:pt>
    <dgm:pt modelId="{2E0ACDAD-3B58-4C4B-8355-F664BFC659B7}" type="sibTrans" cxnId="{AD11F81E-F4D8-4BA3-9056-465955A2ECD1}">
      <dgm:prSet/>
      <dgm:spPr/>
      <dgm:t>
        <a:bodyPr/>
        <a:lstStyle/>
        <a:p>
          <a:endParaRPr lang="en-US"/>
        </a:p>
      </dgm:t>
    </dgm:pt>
    <dgm:pt modelId="{EFCB4A0A-2C6C-4BE6-B6D1-27E9C22134B7}">
      <dgm:prSet phldrT="[Text]"/>
      <dgm:spPr/>
      <dgm:t>
        <a:bodyPr/>
        <a:lstStyle/>
        <a:p>
          <a:r>
            <a:rPr lang="en-US" b="1" dirty="0" smtClean="0"/>
            <a:t>WP Leader:</a:t>
          </a:r>
        </a:p>
        <a:p>
          <a:r>
            <a:rPr lang="en-US" b="1" dirty="0" smtClean="0"/>
            <a:t>ARC</a:t>
          </a:r>
        </a:p>
        <a:p>
          <a:r>
            <a:rPr lang="en-US" b="0" dirty="0" smtClean="0"/>
            <a:t>UJ</a:t>
          </a:r>
          <a:endParaRPr lang="en-US" b="0" dirty="0"/>
        </a:p>
      </dgm:t>
    </dgm:pt>
    <dgm:pt modelId="{22F27572-375A-48F9-9AC0-0CD45CC8BAD1}" type="parTrans" cxnId="{5E857547-3084-48DD-8314-97D325925DE2}">
      <dgm:prSet/>
      <dgm:spPr/>
      <dgm:t>
        <a:bodyPr/>
        <a:lstStyle/>
        <a:p>
          <a:endParaRPr lang="en-US"/>
        </a:p>
      </dgm:t>
    </dgm:pt>
    <dgm:pt modelId="{253520BF-95E8-4A1F-9117-773807185BC2}" type="sibTrans" cxnId="{5E857547-3084-48DD-8314-97D325925DE2}">
      <dgm:prSet/>
      <dgm:spPr/>
      <dgm:t>
        <a:bodyPr/>
        <a:lstStyle/>
        <a:p>
          <a:endParaRPr lang="en-US"/>
        </a:p>
      </dgm:t>
    </dgm:pt>
    <dgm:pt modelId="{D702D19C-EEE7-485D-B60D-C8448904518A}">
      <dgm:prSet phldrT="[Text]"/>
      <dgm:spPr/>
      <dgm:t>
        <a:bodyPr/>
        <a:lstStyle/>
        <a:p>
          <a:r>
            <a:rPr lang="en-US" b="1" dirty="0" smtClean="0">
              <a:solidFill>
                <a:srgbClr val="FF0000"/>
              </a:solidFill>
            </a:rPr>
            <a:t>Duration:</a:t>
          </a:r>
        </a:p>
        <a:p>
          <a:r>
            <a:rPr lang="en-US" b="1" dirty="0" smtClean="0">
              <a:solidFill>
                <a:srgbClr val="FF0000"/>
              </a:solidFill>
            </a:rPr>
            <a:t>15.4.2016 to 20.9.2018</a:t>
          </a:r>
          <a:endParaRPr lang="en-US" dirty="0">
            <a:solidFill>
              <a:srgbClr val="FF0000"/>
            </a:solidFill>
          </a:endParaRPr>
        </a:p>
      </dgm:t>
    </dgm:pt>
    <dgm:pt modelId="{0D645ADB-7573-4B3A-BDEC-935B2880F7C5}" type="parTrans" cxnId="{16ACC556-7C9F-46D2-B7C6-950F8D12509B}">
      <dgm:prSet/>
      <dgm:spPr/>
      <dgm:t>
        <a:bodyPr/>
        <a:lstStyle/>
        <a:p>
          <a:endParaRPr lang="en-US"/>
        </a:p>
      </dgm:t>
    </dgm:pt>
    <dgm:pt modelId="{EB5AC81E-369B-41E0-8906-1283E4E155BB}" type="sibTrans" cxnId="{16ACC556-7C9F-46D2-B7C6-950F8D12509B}">
      <dgm:prSet/>
      <dgm:spPr/>
      <dgm:t>
        <a:bodyPr/>
        <a:lstStyle/>
        <a:p>
          <a:endParaRPr lang="en-US"/>
        </a:p>
      </dgm:t>
    </dgm:pt>
    <dgm:pt modelId="{E78854F7-E6B4-4B2D-9017-B15F8F4B7C59}" type="pres">
      <dgm:prSet presAssocID="{6A653D14-E5C0-49FE-9E56-2F9287CEB875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11029E6A-FC7C-4F65-B52B-E83FBC1FB928}" type="pres">
      <dgm:prSet presAssocID="{3A9BDD03-DFED-45F6-AD54-E7FB931E97CC}" presName="thickLine" presStyleLbl="alignNode1" presStyleIdx="0" presStyleCnt="1"/>
      <dgm:spPr/>
    </dgm:pt>
    <dgm:pt modelId="{78273BEB-6F3E-460B-BEF4-8E467C06CD09}" type="pres">
      <dgm:prSet presAssocID="{3A9BDD03-DFED-45F6-AD54-E7FB931E97CC}" presName="horz1" presStyleCnt="0"/>
      <dgm:spPr/>
    </dgm:pt>
    <dgm:pt modelId="{126DDCA4-51E8-44A9-9CFF-3F04CBDA526A}" type="pres">
      <dgm:prSet presAssocID="{3A9BDD03-DFED-45F6-AD54-E7FB931E97CC}" presName="tx1" presStyleLbl="revTx" presStyleIdx="0" presStyleCnt="4"/>
      <dgm:spPr/>
      <dgm:t>
        <a:bodyPr/>
        <a:lstStyle/>
        <a:p>
          <a:endParaRPr lang="en-US"/>
        </a:p>
      </dgm:t>
    </dgm:pt>
    <dgm:pt modelId="{E017CB30-9435-4551-9C35-8546C291AD94}" type="pres">
      <dgm:prSet presAssocID="{3A9BDD03-DFED-45F6-AD54-E7FB931E97CC}" presName="vert1" presStyleCnt="0"/>
      <dgm:spPr/>
    </dgm:pt>
    <dgm:pt modelId="{BD486BBA-FC13-42F4-BEBD-42787A772D46}" type="pres">
      <dgm:prSet presAssocID="{02D12D9F-A5C4-4867-81D2-3565C5A40322}" presName="vertSpace2a" presStyleCnt="0"/>
      <dgm:spPr/>
    </dgm:pt>
    <dgm:pt modelId="{8E1C73A9-7E20-4CCF-BE31-431462D31837}" type="pres">
      <dgm:prSet presAssocID="{02D12D9F-A5C4-4867-81D2-3565C5A40322}" presName="horz2" presStyleCnt="0"/>
      <dgm:spPr/>
    </dgm:pt>
    <dgm:pt modelId="{9C0F1114-E485-4893-96BA-1BB16B8747D4}" type="pres">
      <dgm:prSet presAssocID="{02D12D9F-A5C4-4867-81D2-3565C5A40322}" presName="horzSpace2" presStyleCnt="0"/>
      <dgm:spPr/>
    </dgm:pt>
    <dgm:pt modelId="{4A0E789F-C6E1-4F11-B5C5-4991BC7867DC}" type="pres">
      <dgm:prSet presAssocID="{02D12D9F-A5C4-4867-81D2-3565C5A40322}" presName="tx2" presStyleLbl="revTx" presStyleIdx="1" presStyleCnt="4"/>
      <dgm:spPr/>
      <dgm:t>
        <a:bodyPr/>
        <a:lstStyle/>
        <a:p>
          <a:endParaRPr lang="en-US"/>
        </a:p>
      </dgm:t>
    </dgm:pt>
    <dgm:pt modelId="{0B5BE482-E045-415B-AD49-78B437B3BDCA}" type="pres">
      <dgm:prSet presAssocID="{02D12D9F-A5C4-4867-81D2-3565C5A40322}" presName="vert2" presStyleCnt="0"/>
      <dgm:spPr/>
    </dgm:pt>
    <dgm:pt modelId="{59B79F4E-785A-4B6D-98A8-9B4CB8E50AE8}" type="pres">
      <dgm:prSet presAssocID="{02D12D9F-A5C4-4867-81D2-3565C5A40322}" presName="thinLine2b" presStyleLbl="callout" presStyleIdx="0" presStyleCnt="3"/>
      <dgm:spPr/>
    </dgm:pt>
    <dgm:pt modelId="{8E898BA2-A635-48C9-A6DE-A0C4EED1A70E}" type="pres">
      <dgm:prSet presAssocID="{02D12D9F-A5C4-4867-81D2-3565C5A40322}" presName="vertSpace2b" presStyleCnt="0"/>
      <dgm:spPr/>
    </dgm:pt>
    <dgm:pt modelId="{E8ECE6D2-808F-48EC-B61B-767BFDA24816}" type="pres">
      <dgm:prSet presAssocID="{EFCB4A0A-2C6C-4BE6-B6D1-27E9C22134B7}" presName="horz2" presStyleCnt="0"/>
      <dgm:spPr/>
    </dgm:pt>
    <dgm:pt modelId="{A508C8C5-1F91-4087-B8C1-DD0E4CA9B65A}" type="pres">
      <dgm:prSet presAssocID="{EFCB4A0A-2C6C-4BE6-B6D1-27E9C22134B7}" presName="horzSpace2" presStyleCnt="0"/>
      <dgm:spPr/>
    </dgm:pt>
    <dgm:pt modelId="{D5A76831-CAA5-4EFE-BB1E-2DAEC1E253D8}" type="pres">
      <dgm:prSet presAssocID="{EFCB4A0A-2C6C-4BE6-B6D1-27E9C22134B7}" presName="tx2" presStyleLbl="revTx" presStyleIdx="2" presStyleCnt="4"/>
      <dgm:spPr/>
      <dgm:t>
        <a:bodyPr/>
        <a:lstStyle/>
        <a:p>
          <a:endParaRPr lang="en-US"/>
        </a:p>
      </dgm:t>
    </dgm:pt>
    <dgm:pt modelId="{3CDC0D48-7714-4AF8-BBCD-A7DD84CBEE21}" type="pres">
      <dgm:prSet presAssocID="{EFCB4A0A-2C6C-4BE6-B6D1-27E9C22134B7}" presName="vert2" presStyleCnt="0"/>
      <dgm:spPr/>
    </dgm:pt>
    <dgm:pt modelId="{4A7164A1-3A39-4D67-A2A4-6EA53E1D2435}" type="pres">
      <dgm:prSet presAssocID="{EFCB4A0A-2C6C-4BE6-B6D1-27E9C22134B7}" presName="thinLine2b" presStyleLbl="callout" presStyleIdx="1" presStyleCnt="3"/>
      <dgm:spPr/>
    </dgm:pt>
    <dgm:pt modelId="{AC8FDD5C-3160-4534-846E-2C79D86C389D}" type="pres">
      <dgm:prSet presAssocID="{EFCB4A0A-2C6C-4BE6-B6D1-27E9C22134B7}" presName="vertSpace2b" presStyleCnt="0"/>
      <dgm:spPr/>
    </dgm:pt>
    <dgm:pt modelId="{C4F2AC4E-6BC7-4573-80F0-2F3EF5524EBF}" type="pres">
      <dgm:prSet presAssocID="{D702D19C-EEE7-485D-B60D-C8448904518A}" presName="horz2" presStyleCnt="0"/>
      <dgm:spPr/>
    </dgm:pt>
    <dgm:pt modelId="{8D0B17A2-583B-4FEC-96EC-FA5674E8C162}" type="pres">
      <dgm:prSet presAssocID="{D702D19C-EEE7-485D-B60D-C8448904518A}" presName="horzSpace2" presStyleCnt="0"/>
      <dgm:spPr/>
    </dgm:pt>
    <dgm:pt modelId="{1B784668-1A6F-4922-8479-8D4D45C14F4E}" type="pres">
      <dgm:prSet presAssocID="{D702D19C-EEE7-485D-B60D-C8448904518A}" presName="tx2" presStyleLbl="revTx" presStyleIdx="3" presStyleCnt="4"/>
      <dgm:spPr/>
      <dgm:t>
        <a:bodyPr/>
        <a:lstStyle/>
        <a:p>
          <a:endParaRPr lang="en-US"/>
        </a:p>
      </dgm:t>
    </dgm:pt>
    <dgm:pt modelId="{41F19297-B155-46CA-8A3E-CF33F6A17BA5}" type="pres">
      <dgm:prSet presAssocID="{D702D19C-EEE7-485D-B60D-C8448904518A}" presName="vert2" presStyleCnt="0"/>
      <dgm:spPr/>
    </dgm:pt>
    <dgm:pt modelId="{A086A935-4853-48CF-B59D-EDB068F862B8}" type="pres">
      <dgm:prSet presAssocID="{D702D19C-EEE7-485D-B60D-C8448904518A}" presName="thinLine2b" presStyleLbl="callout" presStyleIdx="2" presStyleCnt="3"/>
      <dgm:spPr/>
    </dgm:pt>
    <dgm:pt modelId="{51FD257C-42F5-4817-AF69-EB92CAF55075}" type="pres">
      <dgm:prSet presAssocID="{D702D19C-EEE7-485D-B60D-C8448904518A}" presName="vertSpace2b" presStyleCnt="0"/>
      <dgm:spPr/>
    </dgm:pt>
  </dgm:ptLst>
  <dgm:cxnLst>
    <dgm:cxn modelId="{5E857547-3084-48DD-8314-97D325925DE2}" srcId="{3A9BDD03-DFED-45F6-AD54-E7FB931E97CC}" destId="{EFCB4A0A-2C6C-4BE6-B6D1-27E9C22134B7}" srcOrd="1" destOrd="0" parTransId="{22F27572-375A-48F9-9AC0-0CD45CC8BAD1}" sibTransId="{253520BF-95E8-4A1F-9117-773807185BC2}"/>
    <dgm:cxn modelId="{F8BFDE7A-FBC5-4FA5-98C1-8FDA2F77A2A1}" type="presOf" srcId="{EFCB4A0A-2C6C-4BE6-B6D1-27E9C22134B7}" destId="{D5A76831-CAA5-4EFE-BB1E-2DAEC1E253D8}" srcOrd="0" destOrd="0" presId="urn:microsoft.com/office/officeart/2008/layout/LinedList"/>
    <dgm:cxn modelId="{B60B7C7E-EDBB-496A-A619-E4DB38A071D7}" type="presOf" srcId="{6A653D14-E5C0-49FE-9E56-2F9287CEB875}" destId="{E78854F7-E6B4-4B2D-9017-B15F8F4B7C59}" srcOrd="0" destOrd="0" presId="urn:microsoft.com/office/officeart/2008/layout/LinedList"/>
    <dgm:cxn modelId="{9B1F26B0-DD06-48F1-A985-557B9052B3D2}" type="presOf" srcId="{D702D19C-EEE7-485D-B60D-C8448904518A}" destId="{1B784668-1A6F-4922-8479-8D4D45C14F4E}" srcOrd="0" destOrd="0" presId="urn:microsoft.com/office/officeart/2008/layout/LinedList"/>
    <dgm:cxn modelId="{AD11F81E-F4D8-4BA3-9056-465955A2ECD1}" srcId="{3A9BDD03-DFED-45F6-AD54-E7FB931E97CC}" destId="{02D12D9F-A5C4-4867-81D2-3565C5A40322}" srcOrd="0" destOrd="0" parTransId="{730605BF-147A-4A1A-A8BD-E090BA5728DF}" sibTransId="{2E0ACDAD-3B58-4C4B-8355-F664BFC659B7}"/>
    <dgm:cxn modelId="{1CDA42F4-A3C2-47DB-BEF3-E80A64446148}" type="presOf" srcId="{3A9BDD03-DFED-45F6-AD54-E7FB931E97CC}" destId="{126DDCA4-51E8-44A9-9CFF-3F04CBDA526A}" srcOrd="0" destOrd="0" presId="urn:microsoft.com/office/officeart/2008/layout/LinedList"/>
    <dgm:cxn modelId="{16ACC556-7C9F-46D2-B7C6-950F8D12509B}" srcId="{3A9BDD03-DFED-45F6-AD54-E7FB931E97CC}" destId="{D702D19C-EEE7-485D-B60D-C8448904518A}" srcOrd="2" destOrd="0" parTransId="{0D645ADB-7573-4B3A-BDEC-935B2880F7C5}" sibTransId="{EB5AC81E-369B-41E0-8906-1283E4E155BB}"/>
    <dgm:cxn modelId="{203A4E7F-6D05-4EB4-B0BD-03B84C6EE82D}" type="presOf" srcId="{02D12D9F-A5C4-4867-81D2-3565C5A40322}" destId="{4A0E789F-C6E1-4F11-B5C5-4991BC7867DC}" srcOrd="0" destOrd="0" presId="urn:microsoft.com/office/officeart/2008/layout/LinedList"/>
    <dgm:cxn modelId="{4BE23894-D522-44B3-BC61-FF5A2E5C1BF0}" srcId="{6A653D14-E5C0-49FE-9E56-2F9287CEB875}" destId="{3A9BDD03-DFED-45F6-AD54-E7FB931E97CC}" srcOrd="0" destOrd="0" parTransId="{C8B2B72F-608E-415F-8275-646781C68FCA}" sibTransId="{B859179C-CB4F-4BBF-B816-ACDB4F125DFB}"/>
    <dgm:cxn modelId="{084DA82F-7786-43D3-9C2D-A0FF9EEE0295}" type="presParOf" srcId="{E78854F7-E6B4-4B2D-9017-B15F8F4B7C59}" destId="{11029E6A-FC7C-4F65-B52B-E83FBC1FB928}" srcOrd="0" destOrd="0" presId="urn:microsoft.com/office/officeart/2008/layout/LinedList"/>
    <dgm:cxn modelId="{6AF11A9B-7BD8-4208-A1F6-78A92BC053A5}" type="presParOf" srcId="{E78854F7-E6B4-4B2D-9017-B15F8F4B7C59}" destId="{78273BEB-6F3E-460B-BEF4-8E467C06CD09}" srcOrd="1" destOrd="0" presId="urn:microsoft.com/office/officeart/2008/layout/LinedList"/>
    <dgm:cxn modelId="{00F5A68C-F5E7-428B-8819-B4D6CBE2A7BB}" type="presParOf" srcId="{78273BEB-6F3E-460B-BEF4-8E467C06CD09}" destId="{126DDCA4-51E8-44A9-9CFF-3F04CBDA526A}" srcOrd="0" destOrd="0" presId="urn:microsoft.com/office/officeart/2008/layout/LinedList"/>
    <dgm:cxn modelId="{281E20D1-70D1-4E1B-83D9-0415CC78ED2E}" type="presParOf" srcId="{78273BEB-6F3E-460B-BEF4-8E467C06CD09}" destId="{E017CB30-9435-4551-9C35-8546C291AD94}" srcOrd="1" destOrd="0" presId="urn:microsoft.com/office/officeart/2008/layout/LinedList"/>
    <dgm:cxn modelId="{D810FAA2-7138-4A15-9DFC-469F941F30A2}" type="presParOf" srcId="{E017CB30-9435-4551-9C35-8546C291AD94}" destId="{BD486BBA-FC13-42F4-BEBD-42787A772D46}" srcOrd="0" destOrd="0" presId="urn:microsoft.com/office/officeart/2008/layout/LinedList"/>
    <dgm:cxn modelId="{DA67543A-7FE5-493A-A68C-005EF2FCA6A7}" type="presParOf" srcId="{E017CB30-9435-4551-9C35-8546C291AD94}" destId="{8E1C73A9-7E20-4CCF-BE31-431462D31837}" srcOrd="1" destOrd="0" presId="urn:microsoft.com/office/officeart/2008/layout/LinedList"/>
    <dgm:cxn modelId="{97A765BD-4A7F-4809-9405-A2C1B734560E}" type="presParOf" srcId="{8E1C73A9-7E20-4CCF-BE31-431462D31837}" destId="{9C0F1114-E485-4893-96BA-1BB16B8747D4}" srcOrd="0" destOrd="0" presId="urn:microsoft.com/office/officeart/2008/layout/LinedList"/>
    <dgm:cxn modelId="{B4C33305-CEFC-4842-8E22-9F48B4AA60B9}" type="presParOf" srcId="{8E1C73A9-7E20-4CCF-BE31-431462D31837}" destId="{4A0E789F-C6E1-4F11-B5C5-4991BC7867DC}" srcOrd="1" destOrd="0" presId="urn:microsoft.com/office/officeart/2008/layout/LinedList"/>
    <dgm:cxn modelId="{335F0674-7019-44DD-96A0-24A2694C751D}" type="presParOf" srcId="{8E1C73A9-7E20-4CCF-BE31-431462D31837}" destId="{0B5BE482-E045-415B-AD49-78B437B3BDCA}" srcOrd="2" destOrd="0" presId="urn:microsoft.com/office/officeart/2008/layout/LinedList"/>
    <dgm:cxn modelId="{7A91E79A-F951-43AF-8160-FEE64D64EB69}" type="presParOf" srcId="{E017CB30-9435-4551-9C35-8546C291AD94}" destId="{59B79F4E-785A-4B6D-98A8-9B4CB8E50AE8}" srcOrd="2" destOrd="0" presId="urn:microsoft.com/office/officeart/2008/layout/LinedList"/>
    <dgm:cxn modelId="{D0D41D52-F11C-422E-A26B-41D514ED7D8C}" type="presParOf" srcId="{E017CB30-9435-4551-9C35-8546C291AD94}" destId="{8E898BA2-A635-48C9-A6DE-A0C4EED1A70E}" srcOrd="3" destOrd="0" presId="urn:microsoft.com/office/officeart/2008/layout/LinedList"/>
    <dgm:cxn modelId="{08632548-7AA3-49D2-8234-BCA440CD738F}" type="presParOf" srcId="{E017CB30-9435-4551-9C35-8546C291AD94}" destId="{E8ECE6D2-808F-48EC-B61B-767BFDA24816}" srcOrd="4" destOrd="0" presId="urn:microsoft.com/office/officeart/2008/layout/LinedList"/>
    <dgm:cxn modelId="{0BD07053-2A33-4887-A4B7-00010D939B4F}" type="presParOf" srcId="{E8ECE6D2-808F-48EC-B61B-767BFDA24816}" destId="{A508C8C5-1F91-4087-B8C1-DD0E4CA9B65A}" srcOrd="0" destOrd="0" presId="urn:microsoft.com/office/officeart/2008/layout/LinedList"/>
    <dgm:cxn modelId="{A34A988B-30B3-4D0F-9712-5F282C03DD0D}" type="presParOf" srcId="{E8ECE6D2-808F-48EC-B61B-767BFDA24816}" destId="{D5A76831-CAA5-4EFE-BB1E-2DAEC1E253D8}" srcOrd="1" destOrd="0" presId="urn:microsoft.com/office/officeart/2008/layout/LinedList"/>
    <dgm:cxn modelId="{18ABA1F7-C854-47AC-A9A2-6B637060C5CA}" type="presParOf" srcId="{E8ECE6D2-808F-48EC-B61B-767BFDA24816}" destId="{3CDC0D48-7714-4AF8-BBCD-A7DD84CBEE21}" srcOrd="2" destOrd="0" presId="urn:microsoft.com/office/officeart/2008/layout/LinedList"/>
    <dgm:cxn modelId="{6924744E-7393-4EBF-BE69-1BB66F29B59C}" type="presParOf" srcId="{E017CB30-9435-4551-9C35-8546C291AD94}" destId="{4A7164A1-3A39-4D67-A2A4-6EA53E1D2435}" srcOrd="5" destOrd="0" presId="urn:microsoft.com/office/officeart/2008/layout/LinedList"/>
    <dgm:cxn modelId="{91BD5EE4-1E20-4D22-9536-30475FCA15FD}" type="presParOf" srcId="{E017CB30-9435-4551-9C35-8546C291AD94}" destId="{AC8FDD5C-3160-4534-846E-2C79D86C389D}" srcOrd="6" destOrd="0" presId="urn:microsoft.com/office/officeart/2008/layout/LinedList"/>
    <dgm:cxn modelId="{A57BB2A8-AB72-4767-B4D7-C9FA7E22842B}" type="presParOf" srcId="{E017CB30-9435-4551-9C35-8546C291AD94}" destId="{C4F2AC4E-6BC7-4573-80F0-2F3EF5524EBF}" srcOrd="7" destOrd="0" presId="urn:microsoft.com/office/officeart/2008/layout/LinedList"/>
    <dgm:cxn modelId="{718BD89C-A71C-4A0A-BDBF-C14778184C7E}" type="presParOf" srcId="{C4F2AC4E-6BC7-4573-80F0-2F3EF5524EBF}" destId="{8D0B17A2-583B-4FEC-96EC-FA5674E8C162}" srcOrd="0" destOrd="0" presId="urn:microsoft.com/office/officeart/2008/layout/LinedList"/>
    <dgm:cxn modelId="{B234F0AD-7443-43E3-AEEA-04F853C5777A}" type="presParOf" srcId="{C4F2AC4E-6BC7-4573-80F0-2F3EF5524EBF}" destId="{1B784668-1A6F-4922-8479-8D4D45C14F4E}" srcOrd="1" destOrd="0" presId="urn:microsoft.com/office/officeart/2008/layout/LinedList"/>
    <dgm:cxn modelId="{67B66B09-64EA-4ED0-A09C-BEBEF84BFF7D}" type="presParOf" srcId="{C4F2AC4E-6BC7-4573-80F0-2F3EF5524EBF}" destId="{41F19297-B155-46CA-8A3E-CF33F6A17BA5}" srcOrd="2" destOrd="0" presId="urn:microsoft.com/office/officeart/2008/layout/LinedList"/>
    <dgm:cxn modelId="{1515414B-9B02-4DF5-8DC7-5D81C56ABFCB}" type="presParOf" srcId="{E017CB30-9435-4551-9C35-8546C291AD94}" destId="{A086A935-4853-48CF-B59D-EDB068F862B8}" srcOrd="8" destOrd="0" presId="urn:microsoft.com/office/officeart/2008/layout/LinedList"/>
    <dgm:cxn modelId="{11517F96-6C03-4641-B9C6-0186358163DB}" type="presParOf" srcId="{E017CB30-9435-4551-9C35-8546C291AD94}" destId="{51FD257C-42F5-4817-AF69-EB92CAF55075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A653D14-E5C0-49FE-9E56-2F9287CEB875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A9BDD03-DFED-45F6-AD54-E7FB931E97CC}">
      <dgm:prSet phldrT="[Text]" phldr="1"/>
      <dgm:spPr/>
      <dgm:t>
        <a:bodyPr/>
        <a:lstStyle/>
        <a:p>
          <a:endParaRPr lang="en-US"/>
        </a:p>
      </dgm:t>
    </dgm:pt>
    <dgm:pt modelId="{C8B2B72F-608E-415F-8275-646781C68FCA}" type="parTrans" cxnId="{4BE23894-D522-44B3-BC61-FF5A2E5C1BF0}">
      <dgm:prSet/>
      <dgm:spPr/>
      <dgm:t>
        <a:bodyPr/>
        <a:lstStyle/>
        <a:p>
          <a:endParaRPr lang="en-US"/>
        </a:p>
      </dgm:t>
    </dgm:pt>
    <dgm:pt modelId="{B859179C-CB4F-4BBF-B816-ACDB4F125DFB}" type="sibTrans" cxnId="{4BE23894-D522-44B3-BC61-FF5A2E5C1BF0}">
      <dgm:prSet/>
      <dgm:spPr/>
      <dgm:t>
        <a:bodyPr/>
        <a:lstStyle/>
        <a:p>
          <a:endParaRPr lang="en-US"/>
        </a:p>
      </dgm:t>
    </dgm:pt>
    <dgm:pt modelId="{02D12D9F-A5C4-4867-81D2-3565C5A40322}">
      <dgm:prSet phldrT="[Text]" custT="1"/>
      <dgm:spPr/>
      <dgm:t>
        <a:bodyPr/>
        <a:lstStyle/>
        <a:p>
          <a:r>
            <a:rPr lang="en-US" sz="2800" b="1" dirty="0" smtClean="0"/>
            <a:t>WP 7 </a:t>
          </a:r>
        </a:p>
        <a:p>
          <a:r>
            <a:rPr lang="en-US" sz="2800" b="1" dirty="0" smtClean="0"/>
            <a:t>Management and Operational Structures</a:t>
          </a:r>
          <a:endParaRPr lang="en-US" sz="2800" b="1" dirty="0"/>
        </a:p>
      </dgm:t>
    </dgm:pt>
    <dgm:pt modelId="{730605BF-147A-4A1A-A8BD-E090BA5728DF}" type="parTrans" cxnId="{AD11F81E-F4D8-4BA3-9056-465955A2ECD1}">
      <dgm:prSet/>
      <dgm:spPr/>
      <dgm:t>
        <a:bodyPr/>
        <a:lstStyle/>
        <a:p>
          <a:endParaRPr lang="en-US"/>
        </a:p>
      </dgm:t>
    </dgm:pt>
    <dgm:pt modelId="{2E0ACDAD-3B58-4C4B-8355-F664BFC659B7}" type="sibTrans" cxnId="{AD11F81E-F4D8-4BA3-9056-465955A2ECD1}">
      <dgm:prSet/>
      <dgm:spPr/>
      <dgm:t>
        <a:bodyPr/>
        <a:lstStyle/>
        <a:p>
          <a:endParaRPr lang="en-US"/>
        </a:p>
      </dgm:t>
    </dgm:pt>
    <dgm:pt modelId="{EFCB4A0A-2C6C-4BE6-B6D1-27E9C22134B7}">
      <dgm:prSet phldrT="[Text]" custT="1"/>
      <dgm:spPr/>
      <dgm:t>
        <a:bodyPr/>
        <a:lstStyle/>
        <a:p>
          <a:r>
            <a:rPr lang="en-US" sz="2800" b="1" dirty="0" smtClean="0"/>
            <a:t>WP Leader:</a:t>
          </a:r>
        </a:p>
        <a:p>
          <a:r>
            <a:rPr lang="en-US" sz="2800" b="1" dirty="0" smtClean="0"/>
            <a:t>JUST</a:t>
          </a:r>
          <a:endParaRPr lang="en-US" sz="2800" dirty="0"/>
        </a:p>
      </dgm:t>
    </dgm:pt>
    <dgm:pt modelId="{22F27572-375A-48F9-9AC0-0CD45CC8BAD1}" type="parTrans" cxnId="{5E857547-3084-48DD-8314-97D325925DE2}">
      <dgm:prSet/>
      <dgm:spPr/>
      <dgm:t>
        <a:bodyPr/>
        <a:lstStyle/>
        <a:p>
          <a:endParaRPr lang="en-US"/>
        </a:p>
      </dgm:t>
    </dgm:pt>
    <dgm:pt modelId="{253520BF-95E8-4A1F-9117-773807185BC2}" type="sibTrans" cxnId="{5E857547-3084-48DD-8314-97D325925DE2}">
      <dgm:prSet/>
      <dgm:spPr/>
      <dgm:t>
        <a:bodyPr/>
        <a:lstStyle/>
        <a:p>
          <a:endParaRPr lang="en-US"/>
        </a:p>
      </dgm:t>
    </dgm:pt>
    <dgm:pt modelId="{D702D19C-EEE7-485D-B60D-C8448904518A}">
      <dgm:prSet phldrT="[Text]" custT="1"/>
      <dgm:spPr/>
      <dgm:t>
        <a:bodyPr/>
        <a:lstStyle/>
        <a:p>
          <a:r>
            <a:rPr lang="en-US" sz="2800" b="1" dirty="0" smtClean="0">
              <a:solidFill>
                <a:srgbClr val="FF0000"/>
              </a:solidFill>
            </a:rPr>
            <a:t>Duration:</a:t>
          </a:r>
        </a:p>
        <a:p>
          <a:r>
            <a:rPr lang="en-US" sz="2800" b="1" dirty="0" smtClean="0">
              <a:solidFill>
                <a:srgbClr val="FF0000"/>
              </a:solidFill>
            </a:rPr>
            <a:t>15.10.2015 to 15.10.2018</a:t>
          </a:r>
          <a:endParaRPr lang="en-US" sz="2800" dirty="0">
            <a:solidFill>
              <a:srgbClr val="FF0000"/>
            </a:solidFill>
          </a:endParaRPr>
        </a:p>
      </dgm:t>
    </dgm:pt>
    <dgm:pt modelId="{0D645ADB-7573-4B3A-BDEC-935B2880F7C5}" type="parTrans" cxnId="{16ACC556-7C9F-46D2-B7C6-950F8D12509B}">
      <dgm:prSet/>
      <dgm:spPr/>
      <dgm:t>
        <a:bodyPr/>
        <a:lstStyle/>
        <a:p>
          <a:endParaRPr lang="en-US"/>
        </a:p>
      </dgm:t>
    </dgm:pt>
    <dgm:pt modelId="{EB5AC81E-369B-41E0-8906-1283E4E155BB}" type="sibTrans" cxnId="{16ACC556-7C9F-46D2-B7C6-950F8D12509B}">
      <dgm:prSet/>
      <dgm:spPr/>
      <dgm:t>
        <a:bodyPr/>
        <a:lstStyle/>
        <a:p>
          <a:endParaRPr lang="en-US"/>
        </a:p>
      </dgm:t>
    </dgm:pt>
    <dgm:pt modelId="{E78854F7-E6B4-4B2D-9017-B15F8F4B7C59}" type="pres">
      <dgm:prSet presAssocID="{6A653D14-E5C0-49FE-9E56-2F9287CEB875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11029E6A-FC7C-4F65-B52B-E83FBC1FB928}" type="pres">
      <dgm:prSet presAssocID="{3A9BDD03-DFED-45F6-AD54-E7FB931E97CC}" presName="thickLine" presStyleLbl="alignNode1" presStyleIdx="0" presStyleCnt="1"/>
      <dgm:spPr/>
    </dgm:pt>
    <dgm:pt modelId="{78273BEB-6F3E-460B-BEF4-8E467C06CD09}" type="pres">
      <dgm:prSet presAssocID="{3A9BDD03-DFED-45F6-AD54-E7FB931E97CC}" presName="horz1" presStyleCnt="0"/>
      <dgm:spPr/>
    </dgm:pt>
    <dgm:pt modelId="{126DDCA4-51E8-44A9-9CFF-3F04CBDA526A}" type="pres">
      <dgm:prSet presAssocID="{3A9BDD03-DFED-45F6-AD54-E7FB931E97CC}" presName="tx1" presStyleLbl="revTx" presStyleIdx="0" presStyleCnt="4"/>
      <dgm:spPr/>
      <dgm:t>
        <a:bodyPr/>
        <a:lstStyle/>
        <a:p>
          <a:endParaRPr lang="en-US"/>
        </a:p>
      </dgm:t>
    </dgm:pt>
    <dgm:pt modelId="{E017CB30-9435-4551-9C35-8546C291AD94}" type="pres">
      <dgm:prSet presAssocID="{3A9BDD03-DFED-45F6-AD54-E7FB931E97CC}" presName="vert1" presStyleCnt="0"/>
      <dgm:spPr/>
    </dgm:pt>
    <dgm:pt modelId="{BD486BBA-FC13-42F4-BEBD-42787A772D46}" type="pres">
      <dgm:prSet presAssocID="{02D12D9F-A5C4-4867-81D2-3565C5A40322}" presName="vertSpace2a" presStyleCnt="0"/>
      <dgm:spPr/>
    </dgm:pt>
    <dgm:pt modelId="{8E1C73A9-7E20-4CCF-BE31-431462D31837}" type="pres">
      <dgm:prSet presAssocID="{02D12D9F-A5C4-4867-81D2-3565C5A40322}" presName="horz2" presStyleCnt="0"/>
      <dgm:spPr/>
    </dgm:pt>
    <dgm:pt modelId="{9C0F1114-E485-4893-96BA-1BB16B8747D4}" type="pres">
      <dgm:prSet presAssocID="{02D12D9F-A5C4-4867-81D2-3565C5A40322}" presName="horzSpace2" presStyleCnt="0"/>
      <dgm:spPr/>
    </dgm:pt>
    <dgm:pt modelId="{4A0E789F-C6E1-4F11-B5C5-4991BC7867DC}" type="pres">
      <dgm:prSet presAssocID="{02D12D9F-A5C4-4867-81D2-3565C5A40322}" presName="tx2" presStyleLbl="revTx" presStyleIdx="1" presStyleCnt="4"/>
      <dgm:spPr/>
      <dgm:t>
        <a:bodyPr/>
        <a:lstStyle/>
        <a:p>
          <a:endParaRPr lang="en-US"/>
        </a:p>
      </dgm:t>
    </dgm:pt>
    <dgm:pt modelId="{0B5BE482-E045-415B-AD49-78B437B3BDCA}" type="pres">
      <dgm:prSet presAssocID="{02D12D9F-A5C4-4867-81D2-3565C5A40322}" presName="vert2" presStyleCnt="0"/>
      <dgm:spPr/>
    </dgm:pt>
    <dgm:pt modelId="{59B79F4E-785A-4B6D-98A8-9B4CB8E50AE8}" type="pres">
      <dgm:prSet presAssocID="{02D12D9F-A5C4-4867-81D2-3565C5A40322}" presName="thinLine2b" presStyleLbl="callout" presStyleIdx="0" presStyleCnt="3"/>
      <dgm:spPr/>
    </dgm:pt>
    <dgm:pt modelId="{8E898BA2-A635-48C9-A6DE-A0C4EED1A70E}" type="pres">
      <dgm:prSet presAssocID="{02D12D9F-A5C4-4867-81D2-3565C5A40322}" presName="vertSpace2b" presStyleCnt="0"/>
      <dgm:spPr/>
    </dgm:pt>
    <dgm:pt modelId="{E8ECE6D2-808F-48EC-B61B-767BFDA24816}" type="pres">
      <dgm:prSet presAssocID="{EFCB4A0A-2C6C-4BE6-B6D1-27E9C22134B7}" presName="horz2" presStyleCnt="0"/>
      <dgm:spPr/>
    </dgm:pt>
    <dgm:pt modelId="{A508C8C5-1F91-4087-B8C1-DD0E4CA9B65A}" type="pres">
      <dgm:prSet presAssocID="{EFCB4A0A-2C6C-4BE6-B6D1-27E9C22134B7}" presName="horzSpace2" presStyleCnt="0"/>
      <dgm:spPr/>
    </dgm:pt>
    <dgm:pt modelId="{D5A76831-CAA5-4EFE-BB1E-2DAEC1E253D8}" type="pres">
      <dgm:prSet presAssocID="{EFCB4A0A-2C6C-4BE6-B6D1-27E9C22134B7}" presName="tx2" presStyleLbl="revTx" presStyleIdx="2" presStyleCnt="4"/>
      <dgm:spPr/>
      <dgm:t>
        <a:bodyPr/>
        <a:lstStyle/>
        <a:p>
          <a:endParaRPr lang="en-US"/>
        </a:p>
      </dgm:t>
    </dgm:pt>
    <dgm:pt modelId="{3CDC0D48-7714-4AF8-BBCD-A7DD84CBEE21}" type="pres">
      <dgm:prSet presAssocID="{EFCB4A0A-2C6C-4BE6-B6D1-27E9C22134B7}" presName="vert2" presStyleCnt="0"/>
      <dgm:spPr/>
    </dgm:pt>
    <dgm:pt modelId="{4A7164A1-3A39-4D67-A2A4-6EA53E1D2435}" type="pres">
      <dgm:prSet presAssocID="{EFCB4A0A-2C6C-4BE6-B6D1-27E9C22134B7}" presName="thinLine2b" presStyleLbl="callout" presStyleIdx="1" presStyleCnt="3"/>
      <dgm:spPr/>
    </dgm:pt>
    <dgm:pt modelId="{AC8FDD5C-3160-4534-846E-2C79D86C389D}" type="pres">
      <dgm:prSet presAssocID="{EFCB4A0A-2C6C-4BE6-B6D1-27E9C22134B7}" presName="vertSpace2b" presStyleCnt="0"/>
      <dgm:spPr/>
    </dgm:pt>
    <dgm:pt modelId="{C4F2AC4E-6BC7-4573-80F0-2F3EF5524EBF}" type="pres">
      <dgm:prSet presAssocID="{D702D19C-EEE7-485D-B60D-C8448904518A}" presName="horz2" presStyleCnt="0"/>
      <dgm:spPr/>
    </dgm:pt>
    <dgm:pt modelId="{8D0B17A2-583B-4FEC-96EC-FA5674E8C162}" type="pres">
      <dgm:prSet presAssocID="{D702D19C-EEE7-485D-B60D-C8448904518A}" presName="horzSpace2" presStyleCnt="0"/>
      <dgm:spPr/>
    </dgm:pt>
    <dgm:pt modelId="{1B784668-1A6F-4922-8479-8D4D45C14F4E}" type="pres">
      <dgm:prSet presAssocID="{D702D19C-EEE7-485D-B60D-C8448904518A}" presName="tx2" presStyleLbl="revTx" presStyleIdx="3" presStyleCnt="4"/>
      <dgm:spPr/>
      <dgm:t>
        <a:bodyPr/>
        <a:lstStyle/>
        <a:p>
          <a:endParaRPr lang="en-US"/>
        </a:p>
      </dgm:t>
    </dgm:pt>
    <dgm:pt modelId="{41F19297-B155-46CA-8A3E-CF33F6A17BA5}" type="pres">
      <dgm:prSet presAssocID="{D702D19C-EEE7-485D-B60D-C8448904518A}" presName="vert2" presStyleCnt="0"/>
      <dgm:spPr/>
    </dgm:pt>
    <dgm:pt modelId="{A086A935-4853-48CF-B59D-EDB068F862B8}" type="pres">
      <dgm:prSet presAssocID="{D702D19C-EEE7-485D-B60D-C8448904518A}" presName="thinLine2b" presStyleLbl="callout" presStyleIdx="2" presStyleCnt="3"/>
      <dgm:spPr/>
    </dgm:pt>
    <dgm:pt modelId="{51FD257C-42F5-4817-AF69-EB92CAF55075}" type="pres">
      <dgm:prSet presAssocID="{D702D19C-EEE7-485D-B60D-C8448904518A}" presName="vertSpace2b" presStyleCnt="0"/>
      <dgm:spPr/>
    </dgm:pt>
  </dgm:ptLst>
  <dgm:cxnLst>
    <dgm:cxn modelId="{4BE23894-D522-44B3-BC61-FF5A2E5C1BF0}" srcId="{6A653D14-E5C0-49FE-9E56-2F9287CEB875}" destId="{3A9BDD03-DFED-45F6-AD54-E7FB931E97CC}" srcOrd="0" destOrd="0" parTransId="{C8B2B72F-608E-415F-8275-646781C68FCA}" sibTransId="{B859179C-CB4F-4BBF-B816-ACDB4F125DFB}"/>
    <dgm:cxn modelId="{5493B842-8108-4E91-B7A9-09A991E11D18}" type="presOf" srcId="{3A9BDD03-DFED-45F6-AD54-E7FB931E97CC}" destId="{126DDCA4-51E8-44A9-9CFF-3F04CBDA526A}" srcOrd="0" destOrd="0" presId="urn:microsoft.com/office/officeart/2008/layout/LinedList"/>
    <dgm:cxn modelId="{578ABAFA-CB9D-49D5-9BB4-D129EDD76733}" type="presOf" srcId="{EFCB4A0A-2C6C-4BE6-B6D1-27E9C22134B7}" destId="{D5A76831-CAA5-4EFE-BB1E-2DAEC1E253D8}" srcOrd="0" destOrd="0" presId="urn:microsoft.com/office/officeart/2008/layout/LinedList"/>
    <dgm:cxn modelId="{16ACC556-7C9F-46D2-B7C6-950F8D12509B}" srcId="{3A9BDD03-DFED-45F6-AD54-E7FB931E97CC}" destId="{D702D19C-EEE7-485D-B60D-C8448904518A}" srcOrd="2" destOrd="0" parTransId="{0D645ADB-7573-4B3A-BDEC-935B2880F7C5}" sibTransId="{EB5AC81E-369B-41E0-8906-1283E4E155BB}"/>
    <dgm:cxn modelId="{3D67C135-935B-4B93-B355-947F21001D24}" type="presOf" srcId="{6A653D14-E5C0-49FE-9E56-2F9287CEB875}" destId="{E78854F7-E6B4-4B2D-9017-B15F8F4B7C59}" srcOrd="0" destOrd="0" presId="urn:microsoft.com/office/officeart/2008/layout/LinedList"/>
    <dgm:cxn modelId="{E1F3DA3E-9AFE-4BF2-81C9-2C4DB4753D83}" type="presOf" srcId="{02D12D9F-A5C4-4867-81D2-3565C5A40322}" destId="{4A0E789F-C6E1-4F11-B5C5-4991BC7867DC}" srcOrd="0" destOrd="0" presId="urn:microsoft.com/office/officeart/2008/layout/LinedList"/>
    <dgm:cxn modelId="{5E857547-3084-48DD-8314-97D325925DE2}" srcId="{3A9BDD03-DFED-45F6-AD54-E7FB931E97CC}" destId="{EFCB4A0A-2C6C-4BE6-B6D1-27E9C22134B7}" srcOrd="1" destOrd="0" parTransId="{22F27572-375A-48F9-9AC0-0CD45CC8BAD1}" sibTransId="{253520BF-95E8-4A1F-9117-773807185BC2}"/>
    <dgm:cxn modelId="{AD11F81E-F4D8-4BA3-9056-465955A2ECD1}" srcId="{3A9BDD03-DFED-45F6-AD54-E7FB931E97CC}" destId="{02D12D9F-A5C4-4867-81D2-3565C5A40322}" srcOrd="0" destOrd="0" parTransId="{730605BF-147A-4A1A-A8BD-E090BA5728DF}" sibTransId="{2E0ACDAD-3B58-4C4B-8355-F664BFC659B7}"/>
    <dgm:cxn modelId="{9B7951C9-5069-4E46-A4B1-8B356B6C9E56}" type="presOf" srcId="{D702D19C-EEE7-485D-B60D-C8448904518A}" destId="{1B784668-1A6F-4922-8479-8D4D45C14F4E}" srcOrd="0" destOrd="0" presId="urn:microsoft.com/office/officeart/2008/layout/LinedList"/>
    <dgm:cxn modelId="{C216B6D6-3425-443A-93C9-4730445D63AB}" type="presParOf" srcId="{E78854F7-E6B4-4B2D-9017-B15F8F4B7C59}" destId="{11029E6A-FC7C-4F65-B52B-E83FBC1FB928}" srcOrd="0" destOrd="0" presId="urn:microsoft.com/office/officeart/2008/layout/LinedList"/>
    <dgm:cxn modelId="{E4E2F3A2-D2A6-418D-A97B-32829117FBBA}" type="presParOf" srcId="{E78854F7-E6B4-4B2D-9017-B15F8F4B7C59}" destId="{78273BEB-6F3E-460B-BEF4-8E467C06CD09}" srcOrd="1" destOrd="0" presId="urn:microsoft.com/office/officeart/2008/layout/LinedList"/>
    <dgm:cxn modelId="{58C82E69-85F5-47FA-9AD3-6B7A2545FCCC}" type="presParOf" srcId="{78273BEB-6F3E-460B-BEF4-8E467C06CD09}" destId="{126DDCA4-51E8-44A9-9CFF-3F04CBDA526A}" srcOrd="0" destOrd="0" presId="urn:microsoft.com/office/officeart/2008/layout/LinedList"/>
    <dgm:cxn modelId="{617F242D-94E0-419C-B190-CD8755538706}" type="presParOf" srcId="{78273BEB-6F3E-460B-BEF4-8E467C06CD09}" destId="{E017CB30-9435-4551-9C35-8546C291AD94}" srcOrd="1" destOrd="0" presId="urn:microsoft.com/office/officeart/2008/layout/LinedList"/>
    <dgm:cxn modelId="{81CF9ACA-904B-4F23-A083-D3B3E7287A8C}" type="presParOf" srcId="{E017CB30-9435-4551-9C35-8546C291AD94}" destId="{BD486BBA-FC13-42F4-BEBD-42787A772D46}" srcOrd="0" destOrd="0" presId="urn:microsoft.com/office/officeart/2008/layout/LinedList"/>
    <dgm:cxn modelId="{865D3826-4AA0-4B49-B58F-C6DA8211315D}" type="presParOf" srcId="{E017CB30-9435-4551-9C35-8546C291AD94}" destId="{8E1C73A9-7E20-4CCF-BE31-431462D31837}" srcOrd="1" destOrd="0" presId="urn:microsoft.com/office/officeart/2008/layout/LinedList"/>
    <dgm:cxn modelId="{C6FF0206-E461-4F6C-AE30-4E05BEC058B0}" type="presParOf" srcId="{8E1C73A9-7E20-4CCF-BE31-431462D31837}" destId="{9C0F1114-E485-4893-96BA-1BB16B8747D4}" srcOrd="0" destOrd="0" presId="urn:microsoft.com/office/officeart/2008/layout/LinedList"/>
    <dgm:cxn modelId="{4BCA05DE-B323-4684-8123-FAFC63FBB766}" type="presParOf" srcId="{8E1C73A9-7E20-4CCF-BE31-431462D31837}" destId="{4A0E789F-C6E1-4F11-B5C5-4991BC7867DC}" srcOrd="1" destOrd="0" presId="urn:microsoft.com/office/officeart/2008/layout/LinedList"/>
    <dgm:cxn modelId="{71412E0C-2481-4FDA-B071-15E9046D8846}" type="presParOf" srcId="{8E1C73A9-7E20-4CCF-BE31-431462D31837}" destId="{0B5BE482-E045-415B-AD49-78B437B3BDCA}" srcOrd="2" destOrd="0" presId="urn:microsoft.com/office/officeart/2008/layout/LinedList"/>
    <dgm:cxn modelId="{0FD4E63A-2D29-4099-953B-47F9163D8946}" type="presParOf" srcId="{E017CB30-9435-4551-9C35-8546C291AD94}" destId="{59B79F4E-785A-4B6D-98A8-9B4CB8E50AE8}" srcOrd="2" destOrd="0" presId="urn:microsoft.com/office/officeart/2008/layout/LinedList"/>
    <dgm:cxn modelId="{23EFFD47-8515-4EA1-8F95-82948825096D}" type="presParOf" srcId="{E017CB30-9435-4551-9C35-8546C291AD94}" destId="{8E898BA2-A635-48C9-A6DE-A0C4EED1A70E}" srcOrd="3" destOrd="0" presId="urn:microsoft.com/office/officeart/2008/layout/LinedList"/>
    <dgm:cxn modelId="{A4FC0F90-7A2B-4472-A36E-041B789F8A07}" type="presParOf" srcId="{E017CB30-9435-4551-9C35-8546C291AD94}" destId="{E8ECE6D2-808F-48EC-B61B-767BFDA24816}" srcOrd="4" destOrd="0" presId="urn:microsoft.com/office/officeart/2008/layout/LinedList"/>
    <dgm:cxn modelId="{61D1B7F0-F3AD-417F-8277-63ECB5734B63}" type="presParOf" srcId="{E8ECE6D2-808F-48EC-B61B-767BFDA24816}" destId="{A508C8C5-1F91-4087-B8C1-DD0E4CA9B65A}" srcOrd="0" destOrd="0" presId="urn:microsoft.com/office/officeart/2008/layout/LinedList"/>
    <dgm:cxn modelId="{63869CE6-1BC3-4929-9CC8-96D500F7E445}" type="presParOf" srcId="{E8ECE6D2-808F-48EC-B61B-767BFDA24816}" destId="{D5A76831-CAA5-4EFE-BB1E-2DAEC1E253D8}" srcOrd="1" destOrd="0" presId="urn:microsoft.com/office/officeart/2008/layout/LinedList"/>
    <dgm:cxn modelId="{0CDE7E52-DB34-439E-A110-72ACAF295E24}" type="presParOf" srcId="{E8ECE6D2-808F-48EC-B61B-767BFDA24816}" destId="{3CDC0D48-7714-4AF8-BBCD-A7DD84CBEE21}" srcOrd="2" destOrd="0" presId="urn:microsoft.com/office/officeart/2008/layout/LinedList"/>
    <dgm:cxn modelId="{DF34A06C-8C19-416D-8C26-3472481C7E0A}" type="presParOf" srcId="{E017CB30-9435-4551-9C35-8546C291AD94}" destId="{4A7164A1-3A39-4D67-A2A4-6EA53E1D2435}" srcOrd="5" destOrd="0" presId="urn:microsoft.com/office/officeart/2008/layout/LinedList"/>
    <dgm:cxn modelId="{304B940F-B87F-4104-98C5-9F277D052205}" type="presParOf" srcId="{E017CB30-9435-4551-9C35-8546C291AD94}" destId="{AC8FDD5C-3160-4534-846E-2C79D86C389D}" srcOrd="6" destOrd="0" presId="urn:microsoft.com/office/officeart/2008/layout/LinedList"/>
    <dgm:cxn modelId="{30566881-8EA1-4B19-8850-D314D9F14F3E}" type="presParOf" srcId="{E017CB30-9435-4551-9C35-8546C291AD94}" destId="{C4F2AC4E-6BC7-4573-80F0-2F3EF5524EBF}" srcOrd="7" destOrd="0" presId="urn:microsoft.com/office/officeart/2008/layout/LinedList"/>
    <dgm:cxn modelId="{6860320C-7AB4-46AE-821A-E219F3313A70}" type="presParOf" srcId="{C4F2AC4E-6BC7-4573-80F0-2F3EF5524EBF}" destId="{8D0B17A2-583B-4FEC-96EC-FA5674E8C162}" srcOrd="0" destOrd="0" presId="urn:microsoft.com/office/officeart/2008/layout/LinedList"/>
    <dgm:cxn modelId="{37900BFF-C0CE-4F93-800C-CE4D4D5CE8D4}" type="presParOf" srcId="{C4F2AC4E-6BC7-4573-80F0-2F3EF5524EBF}" destId="{1B784668-1A6F-4922-8479-8D4D45C14F4E}" srcOrd="1" destOrd="0" presId="urn:microsoft.com/office/officeart/2008/layout/LinedList"/>
    <dgm:cxn modelId="{54BA727B-DB8F-409E-9271-2DA6AEFBE830}" type="presParOf" srcId="{C4F2AC4E-6BC7-4573-80F0-2F3EF5524EBF}" destId="{41F19297-B155-46CA-8A3E-CF33F6A17BA5}" srcOrd="2" destOrd="0" presId="urn:microsoft.com/office/officeart/2008/layout/LinedList"/>
    <dgm:cxn modelId="{CB1B2971-F22B-422C-B34E-A601506B24F0}" type="presParOf" srcId="{E017CB30-9435-4551-9C35-8546C291AD94}" destId="{A086A935-4853-48CF-B59D-EDB068F862B8}" srcOrd="8" destOrd="0" presId="urn:microsoft.com/office/officeart/2008/layout/LinedList"/>
    <dgm:cxn modelId="{90302193-BB5C-4710-BBFE-BF7CAE1BF6F3}" type="presParOf" srcId="{E017CB30-9435-4551-9C35-8546C291AD94}" destId="{51FD257C-42F5-4817-AF69-EB92CAF55075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D70A39-D81F-4542-ABB7-3E60A623CD5E}">
      <dsp:nvSpPr>
        <dsp:cNvPr id="0" name=""/>
        <dsp:cNvSpPr/>
      </dsp:nvSpPr>
      <dsp:spPr>
        <a:xfrm>
          <a:off x="0" y="0"/>
          <a:ext cx="8128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037E09-6C35-40AC-8998-17AD1712CF46}">
      <dsp:nvSpPr>
        <dsp:cNvPr id="0" name=""/>
        <dsp:cNvSpPr/>
      </dsp:nvSpPr>
      <dsp:spPr>
        <a:xfrm>
          <a:off x="0" y="0"/>
          <a:ext cx="1168400" cy="54186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 dirty="0"/>
        </a:p>
      </dsp:txBody>
      <dsp:txXfrm>
        <a:off x="0" y="0"/>
        <a:ext cx="1168400" cy="5418667"/>
      </dsp:txXfrm>
    </dsp:sp>
    <dsp:sp modelId="{640BE3FB-8A83-4EE4-9027-0C8533F1ECB6}">
      <dsp:nvSpPr>
        <dsp:cNvPr id="0" name=""/>
        <dsp:cNvSpPr/>
      </dsp:nvSpPr>
      <dsp:spPr>
        <a:xfrm>
          <a:off x="1256030" y="84666"/>
          <a:ext cx="6868223" cy="1693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 dirty="0" smtClean="0"/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WP1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Analysis of training needs</a:t>
          </a:r>
          <a:endParaRPr lang="en-US" sz="2800" b="1" kern="1200" dirty="0"/>
        </a:p>
      </dsp:txBody>
      <dsp:txXfrm>
        <a:off x="1256030" y="84666"/>
        <a:ext cx="6868223" cy="1693333"/>
      </dsp:txXfrm>
    </dsp:sp>
    <dsp:sp modelId="{2EEABA50-EC89-4D6A-BA88-A12DF2DCFE61}">
      <dsp:nvSpPr>
        <dsp:cNvPr id="0" name=""/>
        <dsp:cNvSpPr/>
      </dsp:nvSpPr>
      <dsp:spPr>
        <a:xfrm>
          <a:off x="1168400" y="1778000"/>
          <a:ext cx="4673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CAFD5B-6294-4A71-A860-7F41BADCB0EB}">
      <dsp:nvSpPr>
        <dsp:cNvPr id="0" name=""/>
        <dsp:cNvSpPr/>
      </dsp:nvSpPr>
      <dsp:spPr>
        <a:xfrm>
          <a:off x="1256030" y="1862666"/>
          <a:ext cx="4585970" cy="1693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WP Leader: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JUST 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ARCA &amp; JO partners </a:t>
          </a:r>
          <a:endParaRPr lang="en-US" sz="2800" kern="1200" dirty="0"/>
        </a:p>
      </dsp:txBody>
      <dsp:txXfrm>
        <a:off x="1256030" y="1862666"/>
        <a:ext cx="4585970" cy="1693333"/>
      </dsp:txXfrm>
    </dsp:sp>
    <dsp:sp modelId="{3DC6CD2A-EE11-43CB-B7DD-0D2068A4BCF0}">
      <dsp:nvSpPr>
        <dsp:cNvPr id="0" name=""/>
        <dsp:cNvSpPr/>
      </dsp:nvSpPr>
      <dsp:spPr>
        <a:xfrm>
          <a:off x="1168400" y="3556000"/>
          <a:ext cx="4673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53BD15-0DD0-4BE4-9368-B506A30386FB}">
      <dsp:nvSpPr>
        <dsp:cNvPr id="0" name=""/>
        <dsp:cNvSpPr/>
      </dsp:nvSpPr>
      <dsp:spPr>
        <a:xfrm>
          <a:off x="1256030" y="3640666"/>
          <a:ext cx="4585970" cy="1693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FF0000"/>
              </a:solidFill>
            </a:rPr>
            <a:t>Duration: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FF0000"/>
              </a:solidFill>
            </a:rPr>
            <a:t>15.10.2015 to 15.4.2016</a:t>
          </a:r>
          <a:endParaRPr lang="en-US" sz="2800" kern="1200" dirty="0">
            <a:solidFill>
              <a:srgbClr val="FF0000"/>
            </a:solidFill>
          </a:endParaRPr>
        </a:p>
      </dsp:txBody>
      <dsp:txXfrm>
        <a:off x="1256030" y="3640666"/>
        <a:ext cx="4585970" cy="1693333"/>
      </dsp:txXfrm>
    </dsp:sp>
    <dsp:sp modelId="{220E00C1-3E9B-4371-B58E-43A1D941EA1A}">
      <dsp:nvSpPr>
        <dsp:cNvPr id="0" name=""/>
        <dsp:cNvSpPr/>
      </dsp:nvSpPr>
      <dsp:spPr>
        <a:xfrm>
          <a:off x="1168400" y="5334000"/>
          <a:ext cx="4673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AFCA0F-CEAE-4B38-A429-D58083FA9ECB}">
      <dsp:nvSpPr>
        <dsp:cNvPr id="0" name=""/>
        <dsp:cNvSpPr/>
      </dsp:nvSpPr>
      <dsp:spPr>
        <a:xfrm>
          <a:off x="0" y="0"/>
          <a:ext cx="8128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BC82E8-253C-4766-9ADB-421D17AA44B8}">
      <dsp:nvSpPr>
        <dsp:cNvPr id="0" name=""/>
        <dsp:cNvSpPr/>
      </dsp:nvSpPr>
      <dsp:spPr>
        <a:xfrm>
          <a:off x="0" y="0"/>
          <a:ext cx="1625600" cy="54186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400" kern="1200" dirty="0"/>
        </a:p>
      </dsp:txBody>
      <dsp:txXfrm>
        <a:off x="0" y="0"/>
        <a:ext cx="1625600" cy="5418667"/>
      </dsp:txXfrm>
    </dsp:sp>
    <dsp:sp modelId="{08829CD8-1626-4761-8442-DFF4CBC6BD19}">
      <dsp:nvSpPr>
        <dsp:cNvPr id="0" name=""/>
        <dsp:cNvSpPr/>
      </dsp:nvSpPr>
      <dsp:spPr>
        <a:xfrm>
          <a:off x="1747520" y="84666"/>
          <a:ext cx="6380480" cy="1693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WP 2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Training of trainers for participation at CTIs</a:t>
          </a:r>
          <a:endParaRPr lang="en-US" sz="2800" b="1" kern="1200" dirty="0"/>
        </a:p>
      </dsp:txBody>
      <dsp:txXfrm>
        <a:off x="1747520" y="84666"/>
        <a:ext cx="6380480" cy="1693333"/>
      </dsp:txXfrm>
    </dsp:sp>
    <dsp:sp modelId="{5B5EC15F-438E-4FBE-9C6C-CCE9321D8B1E}">
      <dsp:nvSpPr>
        <dsp:cNvPr id="0" name=""/>
        <dsp:cNvSpPr/>
      </dsp:nvSpPr>
      <dsp:spPr>
        <a:xfrm>
          <a:off x="1625599" y="1778000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4B5E4D-2333-403F-8472-CB9AB1863DE0}">
      <dsp:nvSpPr>
        <dsp:cNvPr id="0" name=""/>
        <dsp:cNvSpPr/>
      </dsp:nvSpPr>
      <dsp:spPr>
        <a:xfrm>
          <a:off x="1747520" y="1862666"/>
          <a:ext cx="6380480" cy="1693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WP Leader:</a:t>
          </a:r>
          <a:r>
            <a:rPr lang="en-US" sz="2800" kern="1200" dirty="0" smtClean="0"/>
            <a:t> 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ARCA 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P&amp;B</a:t>
          </a:r>
          <a:endParaRPr lang="en-US" sz="2800" kern="1200" dirty="0"/>
        </a:p>
      </dsp:txBody>
      <dsp:txXfrm>
        <a:off x="1747520" y="1862666"/>
        <a:ext cx="6380480" cy="1693333"/>
      </dsp:txXfrm>
    </dsp:sp>
    <dsp:sp modelId="{DBC39279-75ED-4B0C-9E47-771D850D777F}">
      <dsp:nvSpPr>
        <dsp:cNvPr id="0" name=""/>
        <dsp:cNvSpPr/>
      </dsp:nvSpPr>
      <dsp:spPr>
        <a:xfrm>
          <a:off x="1625599" y="3556000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9ED1E9-E9C7-415F-89D1-D5090F87C03B}">
      <dsp:nvSpPr>
        <dsp:cNvPr id="0" name=""/>
        <dsp:cNvSpPr/>
      </dsp:nvSpPr>
      <dsp:spPr>
        <a:xfrm>
          <a:off x="1747520" y="3640666"/>
          <a:ext cx="6380480" cy="1693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FF0000"/>
              </a:solidFill>
            </a:rPr>
            <a:t>Duration: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FF0000"/>
              </a:solidFill>
            </a:rPr>
            <a:t>15.4.2016 to 15.4.2017</a:t>
          </a:r>
          <a:endParaRPr lang="en-US" sz="2800" kern="1200" dirty="0">
            <a:solidFill>
              <a:srgbClr val="FF0000"/>
            </a:solidFill>
          </a:endParaRPr>
        </a:p>
      </dsp:txBody>
      <dsp:txXfrm>
        <a:off x="1747520" y="3640666"/>
        <a:ext cx="6380480" cy="1693333"/>
      </dsp:txXfrm>
    </dsp:sp>
    <dsp:sp modelId="{1EEE4B9F-EAC4-42E3-831E-AAE69B7E1E17}">
      <dsp:nvSpPr>
        <dsp:cNvPr id="0" name=""/>
        <dsp:cNvSpPr/>
      </dsp:nvSpPr>
      <dsp:spPr>
        <a:xfrm>
          <a:off x="1625599" y="5334000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029E6A-FC7C-4F65-B52B-E83FBC1FB928}">
      <dsp:nvSpPr>
        <dsp:cNvPr id="0" name=""/>
        <dsp:cNvSpPr/>
      </dsp:nvSpPr>
      <dsp:spPr>
        <a:xfrm>
          <a:off x="0" y="0"/>
          <a:ext cx="8128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6DDCA4-51E8-44A9-9CFF-3F04CBDA526A}">
      <dsp:nvSpPr>
        <dsp:cNvPr id="0" name=""/>
        <dsp:cNvSpPr/>
      </dsp:nvSpPr>
      <dsp:spPr>
        <a:xfrm>
          <a:off x="0" y="0"/>
          <a:ext cx="1625600" cy="54186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400" kern="1200" dirty="0"/>
        </a:p>
      </dsp:txBody>
      <dsp:txXfrm>
        <a:off x="0" y="0"/>
        <a:ext cx="1625600" cy="5418667"/>
      </dsp:txXfrm>
    </dsp:sp>
    <dsp:sp modelId="{4A0E789F-C6E1-4F11-B5C5-4991BC7867DC}">
      <dsp:nvSpPr>
        <dsp:cNvPr id="0" name=""/>
        <dsp:cNvSpPr/>
      </dsp:nvSpPr>
      <dsp:spPr>
        <a:xfrm>
          <a:off x="1747520" y="84666"/>
          <a:ext cx="6380480" cy="1693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WP 3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Establishment and equipment of the CTIs</a:t>
          </a:r>
          <a:endParaRPr lang="en-US" sz="2800" b="1" kern="1200" dirty="0"/>
        </a:p>
      </dsp:txBody>
      <dsp:txXfrm>
        <a:off x="1747520" y="84666"/>
        <a:ext cx="6380480" cy="1693333"/>
      </dsp:txXfrm>
    </dsp:sp>
    <dsp:sp modelId="{59B79F4E-785A-4B6D-98A8-9B4CB8E50AE8}">
      <dsp:nvSpPr>
        <dsp:cNvPr id="0" name=""/>
        <dsp:cNvSpPr/>
      </dsp:nvSpPr>
      <dsp:spPr>
        <a:xfrm>
          <a:off x="1625599" y="1778000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A76831-CAA5-4EFE-BB1E-2DAEC1E253D8}">
      <dsp:nvSpPr>
        <dsp:cNvPr id="0" name=""/>
        <dsp:cNvSpPr/>
      </dsp:nvSpPr>
      <dsp:spPr>
        <a:xfrm>
          <a:off x="1747520" y="1862666"/>
          <a:ext cx="6380480" cy="1693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WP Leader: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HTWK</a:t>
          </a:r>
          <a:endParaRPr lang="en-US" sz="2800" kern="1200" dirty="0" smtClean="0"/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PUST </a:t>
          </a:r>
          <a:endParaRPr lang="en-US" sz="2800" kern="1200" dirty="0"/>
        </a:p>
      </dsp:txBody>
      <dsp:txXfrm>
        <a:off x="1747520" y="1862666"/>
        <a:ext cx="6380480" cy="1693333"/>
      </dsp:txXfrm>
    </dsp:sp>
    <dsp:sp modelId="{4A7164A1-3A39-4D67-A2A4-6EA53E1D2435}">
      <dsp:nvSpPr>
        <dsp:cNvPr id="0" name=""/>
        <dsp:cNvSpPr/>
      </dsp:nvSpPr>
      <dsp:spPr>
        <a:xfrm>
          <a:off x="1625599" y="3556000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784668-1A6F-4922-8479-8D4D45C14F4E}">
      <dsp:nvSpPr>
        <dsp:cNvPr id="0" name=""/>
        <dsp:cNvSpPr/>
      </dsp:nvSpPr>
      <dsp:spPr>
        <a:xfrm>
          <a:off x="1747520" y="3640666"/>
          <a:ext cx="6380480" cy="1693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FF0000"/>
              </a:solidFill>
            </a:rPr>
            <a:t>Duration: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FF0000"/>
              </a:solidFill>
            </a:rPr>
            <a:t>1.12.2015 to 1.7.2016</a:t>
          </a:r>
          <a:endParaRPr lang="en-US" sz="2800" kern="1200" dirty="0">
            <a:solidFill>
              <a:srgbClr val="FF0000"/>
            </a:solidFill>
          </a:endParaRPr>
        </a:p>
      </dsp:txBody>
      <dsp:txXfrm>
        <a:off x="1747520" y="3640666"/>
        <a:ext cx="6380480" cy="1693333"/>
      </dsp:txXfrm>
    </dsp:sp>
    <dsp:sp modelId="{A086A935-4853-48CF-B59D-EDB068F862B8}">
      <dsp:nvSpPr>
        <dsp:cNvPr id="0" name=""/>
        <dsp:cNvSpPr/>
      </dsp:nvSpPr>
      <dsp:spPr>
        <a:xfrm>
          <a:off x="1625599" y="5334000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029E6A-FC7C-4F65-B52B-E83FBC1FB928}">
      <dsp:nvSpPr>
        <dsp:cNvPr id="0" name=""/>
        <dsp:cNvSpPr/>
      </dsp:nvSpPr>
      <dsp:spPr>
        <a:xfrm>
          <a:off x="0" y="0"/>
          <a:ext cx="8128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6DDCA4-51E8-44A9-9CFF-3F04CBDA526A}">
      <dsp:nvSpPr>
        <dsp:cNvPr id="0" name=""/>
        <dsp:cNvSpPr/>
      </dsp:nvSpPr>
      <dsp:spPr>
        <a:xfrm>
          <a:off x="0" y="0"/>
          <a:ext cx="1625600" cy="54186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400" kern="1200" dirty="0"/>
        </a:p>
      </dsp:txBody>
      <dsp:txXfrm>
        <a:off x="0" y="0"/>
        <a:ext cx="1625600" cy="5418667"/>
      </dsp:txXfrm>
    </dsp:sp>
    <dsp:sp modelId="{4A0E789F-C6E1-4F11-B5C5-4991BC7867DC}">
      <dsp:nvSpPr>
        <dsp:cNvPr id="0" name=""/>
        <dsp:cNvSpPr/>
      </dsp:nvSpPr>
      <dsp:spPr>
        <a:xfrm>
          <a:off x="1747520" y="84666"/>
          <a:ext cx="6380480" cy="1693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WP 4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Activity of the Centers and departments</a:t>
          </a:r>
          <a:endParaRPr lang="en-US" sz="2800" b="1" kern="1200" dirty="0"/>
        </a:p>
      </dsp:txBody>
      <dsp:txXfrm>
        <a:off x="1747520" y="84666"/>
        <a:ext cx="6380480" cy="1693333"/>
      </dsp:txXfrm>
    </dsp:sp>
    <dsp:sp modelId="{59B79F4E-785A-4B6D-98A8-9B4CB8E50AE8}">
      <dsp:nvSpPr>
        <dsp:cNvPr id="0" name=""/>
        <dsp:cNvSpPr/>
      </dsp:nvSpPr>
      <dsp:spPr>
        <a:xfrm>
          <a:off x="1625599" y="1778000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A76831-CAA5-4EFE-BB1E-2DAEC1E253D8}">
      <dsp:nvSpPr>
        <dsp:cNvPr id="0" name=""/>
        <dsp:cNvSpPr/>
      </dsp:nvSpPr>
      <dsp:spPr>
        <a:xfrm>
          <a:off x="1747520" y="1862666"/>
          <a:ext cx="6380480" cy="1693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WP Leader: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HTWK</a:t>
          </a:r>
          <a:endParaRPr lang="en-US" sz="2800" kern="1200" dirty="0" smtClean="0"/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JO Partners </a:t>
          </a:r>
          <a:endParaRPr lang="en-US" sz="2800" kern="1200" dirty="0"/>
        </a:p>
      </dsp:txBody>
      <dsp:txXfrm>
        <a:off x="1747520" y="1862666"/>
        <a:ext cx="6380480" cy="1693333"/>
      </dsp:txXfrm>
    </dsp:sp>
    <dsp:sp modelId="{4A7164A1-3A39-4D67-A2A4-6EA53E1D2435}">
      <dsp:nvSpPr>
        <dsp:cNvPr id="0" name=""/>
        <dsp:cNvSpPr/>
      </dsp:nvSpPr>
      <dsp:spPr>
        <a:xfrm>
          <a:off x="1625599" y="3556000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784668-1A6F-4922-8479-8D4D45C14F4E}">
      <dsp:nvSpPr>
        <dsp:cNvPr id="0" name=""/>
        <dsp:cNvSpPr/>
      </dsp:nvSpPr>
      <dsp:spPr>
        <a:xfrm>
          <a:off x="1747520" y="3640666"/>
          <a:ext cx="6380480" cy="1693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FF0000"/>
              </a:solidFill>
            </a:rPr>
            <a:t>Duration: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FF0000"/>
              </a:solidFill>
            </a:rPr>
            <a:t>15.4.2016 to 15.10.2018</a:t>
          </a:r>
          <a:endParaRPr lang="en-US" sz="2800" kern="1200" dirty="0">
            <a:solidFill>
              <a:srgbClr val="FF0000"/>
            </a:solidFill>
          </a:endParaRPr>
        </a:p>
      </dsp:txBody>
      <dsp:txXfrm>
        <a:off x="1747520" y="3640666"/>
        <a:ext cx="6380480" cy="1693333"/>
      </dsp:txXfrm>
    </dsp:sp>
    <dsp:sp modelId="{A086A935-4853-48CF-B59D-EDB068F862B8}">
      <dsp:nvSpPr>
        <dsp:cNvPr id="0" name=""/>
        <dsp:cNvSpPr/>
      </dsp:nvSpPr>
      <dsp:spPr>
        <a:xfrm>
          <a:off x="1625599" y="5334000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029E6A-FC7C-4F65-B52B-E83FBC1FB928}">
      <dsp:nvSpPr>
        <dsp:cNvPr id="0" name=""/>
        <dsp:cNvSpPr/>
      </dsp:nvSpPr>
      <dsp:spPr>
        <a:xfrm>
          <a:off x="0" y="0"/>
          <a:ext cx="8128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6DDCA4-51E8-44A9-9CFF-3F04CBDA526A}">
      <dsp:nvSpPr>
        <dsp:cNvPr id="0" name=""/>
        <dsp:cNvSpPr/>
      </dsp:nvSpPr>
      <dsp:spPr>
        <a:xfrm>
          <a:off x="0" y="0"/>
          <a:ext cx="1625600" cy="54186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400" kern="1200"/>
        </a:p>
      </dsp:txBody>
      <dsp:txXfrm>
        <a:off x="0" y="0"/>
        <a:ext cx="1625600" cy="5418667"/>
      </dsp:txXfrm>
    </dsp:sp>
    <dsp:sp modelId="{4A0E789F-C6E1-4F11-B5C5-4991BC7867DC}">
      <dsp:nvSpPr>
        <dsp:cNvPr id="0" name=""/>
        <dsp:cNvSpPr/>
      </dsp:nvSpPr>
      <dsp:spPr>
        <a:xfrm>
          <a:off x="1747520" y="84666"/>
          <a:ext cx="6380480" cy="1693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WP 5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Project assurance and efficiency</a:t>
          </a:r>
          <a:endParaRPr lang="en-US" sz="2800" b="1" kern="1200" dirty="0"/>
        </a:p>
      </dsp:txBody>
      <dsp:txXfrm>
        <a:off x="1747520" y="84666"/>
        <a:ext cx="6380480" cy="1693333"/>
      </dsp:txXfrm>
    </dsp:sp>
    <dsp:sp modelId="{59B79F4E-785A-4B6D-98A8-9B4CB8E50AE8}">
      <dsp:nvSpPr>
        <dsp:cNvPr id="0" name=""/>
        <dsp:cNvSpPr/>
      </dsp:nvSpPr>
      <dsp:spPr>
        <a:xfrm>
          <a:off x="1625599" y="1778000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A76831-CAA5-4EFE-BB1E-2DAEC1E253D8}">
      <dsp:nvSpPr>
        <dsp:cNvPr id="0" name=""/>
        <dsp:cNvSpPr/>
      </dsp:nvSpPr>
      <dsp:spPr>
        <a:xfrm>
          <a:off x="1747520" y="1862666"/>
          <a:ext cx="6380480" cy="1693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WP Leader: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CRE.THE.DEV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0" kern="1200" dirty="0" smtClean="0"/>
            <a:t>MU</a:t>
          </a:r>
          <a:endParaRPr lang="en-US" sz="2800" b="0" kern="1200" dirty="0"/>
        </a:p>
      </dsp:txBody>
      <dsp:txXfrm>
        <a:off x="1747520" y="1862666"/>
        <a:ext cx="6380480" cy="1693333"/>
      </dsp:txXfrm>
    </dsp:sp>
    <dsp:sp modelId="{4A7164A1-3A39-4D67-A2A4-6EA53E1D2435}">
      <dsp:nvSpPr>
        <dsp:cNvPr id="0" name=""/>
        <dsp:cNvSpPr/>
      </dsp:nvSpPr>
      <dsp:spPr>
        <a:xfrm>
          <a:off x="1625599" y="3556000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784668-1A6F-4922-8479-8D4D45C14F4E}">
      <dsp:nvSpPr>
        <dsp:cNvPr id="0" name=""/>
        <dsp:cNvSpPr/>
      </dsp:nvSpPr>
      <dsp:spPr>
        <a:xfrm>
          <a:off x="1747520" y="3640666"/>
          <a:ext cx="6380480" cy="1693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FF0000"/>
              </a:solidFill>
            </a:rPr>
            <a:t>Duration: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FF0000"/>
              </a:solidFill>
            </a:rPr>
            <a:t>17.11.2015 to 1.10.2018</a:t>
          </a:r>
          <a:endParaRPr lang="en-US" sz="2800" kern="1200" dirty="0">
            <a:solidFill>
              <a:srgbClr val="FF0000"/>
            </a:solidFill>
          </a:endParaRPr>
        </a:p>
      </dsp:txBody>
      <dsp:txXfrm>
        <a:off x="1747520" y="3640666"/>
        <a:ext cx="6380480" cy="1693333"/>
      </dsp:txXfrm>
    </dsp:sp>
    <dsp:sp modelId="{A086A935-4853-48CF-B59D-EDB068F862B8}">
      <dsp:nvSpPr>
        <dsp:cNvPr id="0" name=""/>
        <dsp:cNvSpPr/>
      </dsp:nvSpPr>
      <dsp:spPr>
        <a:xfrm>
          <a:off x="1625599" y="5334000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029E6A-FC7C-4F65-B52B-E83FBC1FB928}">
      <dsp:nvSpPr>
        <dsp:cNvPr id="0" name=""/>
        <dsp:cNvSpPr/>
      </dsp:nvSpPr>
      <dsp:spPr>
        <a:xfrm>
          <a:off x="0" y="2645"/>
          <a:ext cx="8128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6DDCA4-51E8-44A9-9CFF-3F04CBDA526A}">
      <dsp:nvSpPr>
        <dsp:cNvPr id="0" name=""/>
        <dsp:cNvSpPr/>
      </dsp:nvSpPr>
      <dsp:spPr>
        <a:xfrm>
          <a:off x="0" y="2645"/>
          <a:ext cx="1625600" cy="5413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400" kern="1200"/>
        </a:p>
      </dsp:txBody>
      <dsp:txXfrm>
        <a:off x="0" y="2645"/>
        <a:ext cx="1625600" cy="5413375"/>
      </dsp:txXfrm>
    </dsp:sp>
    <dsp:sp modelId="{4A0E789F-C6E1-4F11-B5C5-4991BC7867DC}">
      <dsp:nvSpPr>
        <dsp:cNvPr id="0" name=""/>
        <dsp:cNvSpPr/>
      </dsp:nvSpPr>
      <dsp:spPr>
        <a:xfrm>
          <a:off x="1747520" y="87229"/>
          <a:ext cx="6380480" cy="16916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WP 6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Dissemination, exploitation of results, and sustainability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1747520" y="87229"/>
        <a:ext cx="6380480" cy="1691679"/>
      </dsp:txXfrm>
    </dsp:sp>
    <dsp:sp modelId="{59B79F4E-785A-4B6D-98A8-9B4CB8E50AE8}">
      <dsp:nvSpPr>
        <dsp:cNvPr id="0" name=""/>
        <dsp:cNvSpPr/>
      </dsp:nvSpPr>
      <dsp:spPr>
        <a:xfrm>
          <a:off x="1625599" y="1778909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A76831-CAA5-4EFE-BB1E-2DAEC1E253D8}">
      <dsp:nvSpPr>
        <dsp:cNvPr id="0" name=""/>
        <dsp:cNvSpPr/>
      </dsp:nvSpPr>
      <dsp:spPr>
        <a:xfrm>
          <a:off x="1747520" y="1863493"/>
          <a:ext cx="6380480" cy="16916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WP Leader: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ARC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0" kern="1200" dirty="0" smtClean="0"/>
            <a:t>UJ</a:t>
          </a:r>
          <a:endParaRPr lang="en-US" sz="2800" b="0" kern="1200" dirty="0"/>
        </a:p>
      </dsp:txBody>
      <dsp:txXfrm>
        <a:off x="1747520" y="1863493"/>
        <a:ext cx="6380480" cy="1691679"/>
      </dsp:txXfrm>
    </dsp:sp>
    <dsp:sp modelId="{4A7164A1-3A39-4D67-A2A4-6EA53E1D2435}">
      <dsp:nvSpPr>
        <dsp:cNvPr id="0" name=""/>
        <dsp:cNvSpPr/>
      </dsp:nvSpPr>
      <dsp:spPr>
        <a:xfrm>
          <a:off x="1625599" y="3555173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784668-1A6F-4922-8479-8D4D45C14F4E}">
      <dsp:nvSpPr>
        <dsp:cNvPr id="0" name=""/>
        <dsp:cNvSpPr/>
      </dsp:nvSpPr>
      <dsp:spPr>
        <a:xfrm>
          <a:off x="1747520" y="3639757"/>
          <a:ext cx="6380480" cy="16916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FF0000"/>
              </a:solidFill>
            </a:rPr>
            <a:t>Duration: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FF0000"/>
              </a:solidFill>
            </a:rPr>
            <a:t>15.4.2016 to 20.9.2018</a:t>
          </a:r>
          <a:endParaRPr lang="en-US" sz="2800" kern="1200" dirty="0">
            <a:solidFill>
              <a:srgbClr val="FF0000"/>
            </a:solidFill>
          </a:endParaRPr>
        </a:p>
      </dsp:txBody>
      <dsp:txXfrm>
        <a:off x="1747520" y="3639757"/>
        <a:ext cx="6380480" cy="1691679"/>
      </dsp:txXfrm>
    </dsp:sp>
    <dsp:sp modelId="{A086A935-4853-48CF-B59D-EDB068F862B8}">
      <dsp:nvSpPr>
        <dsp:cNvPr id="0" name=""/>
        <dsp:cNvSpPr/>
      </dsp:nvSpPr>
      <dsp:spPr>
        <a:xfrm>
          <a:off x="1625599" y="5331437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029E6A-FC7C-4F65-B52B-E83FBC1FB928}">
      <dsp:nvSpPr>
        <dsp:cNvPr id="0" name=""/>
        <dsp:cNvSpPr/>
      </dsp:nvSpPr>
      <dsp:spPr>
        <a:xfrm>
          <a:off x="0" y="0"/>
          <a:ext cx="8128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6DDCA4-51E8-44A9-9CFF-3F04CBDA526A}">
      <dsp:nvSpPr>
        <dsp:cNvPr id="0" name=""/>
        <dsp:cNvSpPr/>
      </dsp:nvSpPr>
      <dsp:spPr>
        <a:xfrm>
          <a:off x="0" y="0"/>
          <a:ext cx="1625600" cy="54186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400" kern="1200"/>
        </a:p>
      </dsp:txBody>
      <dsp:txXfrm>
        <a:off x="0" y="0"/>
        <a:ext cx="1625600" cy="5418667"/>
      </dsp:txXfrm>
    </dsp:sp>
    <dsp:sp modelId="{4A0E789F-C6E1-4F11-B5C5-4991BC7867DC}">
      <dsp:nvSpPr>
        <dsp:cNvPr id="0" name=""/>
        <dsp:cNvSpPr/>
      </dsp:nvSpPr>
      <dsp:spPr>
        <a:xfrm>
          <a:off x="1747520" y="84666"/>
          <a:ext cx="6380480" cy="1693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WP 7 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Management and Operational Structures</a:t>
          </a:r>
          <a:endParaRPr lang="en-US" sz="2800" b="1" kern="1200" dirty="0"/>
        </a:p>
      </dsp:txBody>
      <dsp:txXfrm>
        <a:off x="1747520" y="84666"/>
        <a:ext cx="6380480" cy="1693333"/>
      </dsp:txXfrm>
    </dsp:sp>
    <dsp:sp modelId="{59B79F4E-785A-4B6D-98A8-9B4CB8E50AE8}">
      <dsp:nvSpPr>
        <dsp:cNvPr id="0" name=""/>
        <dsp:cNvSpPr/>
      </dsp:nvSpPr>
      <dsp:spPr>
        <a:xfrm>
          <a:off x="1625599" y="1778000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A76831-CAA5-4EFE-BB1E-2DAEC1E253D8}">
      <dsp:nvSpPr>
        <dsp:cNvPr id="0" name=""/>
        <dsp:cNvSpPr/>
      </dsp:nvSpPr>
      <dsp:spPr>
        <a:xfrm>
          <a:off x="1747520" y="1862666"/>
          <a:ext cx="6380480" cy="1693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WP Leader: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JUST</a:t>
          </a:r>
          <a:endParaRPr lang="en-US" sz="2800" kern="1200" dirty="0"/>
        </a:p>
      </dsp:txBody>
      <dsp:txXfrm>
        <a:off x="1747520" y="1862666"/>
        <a:ext cx="6380480" cy="1693333"/>
      </dsp:txXfrm>
    </dsp:sp>
    <dsp:sp modelId="{4A7164A1-3A39-4D67-A2A4-6EA53E1D2435}">
      <dsp:nvSpPr>
        <dsp:cNvPr id="0" name=""/>
        <dsp:cNvSpPr/>
      </dsp:nvSpPr>
      <dsp:spPr>
        <a:xfrm>
          <a:off x="1625599" y="3556000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784668-1A6F-4922-8479-8D4D45C14F4E}">
      <dsp:nvSpPr>
        <dsp:cNvPr id="0" name=""/>
        <dsp:cNvSpPr/>
      </dsp:nvSpPr>
      <dsp:spPr>
        <a:xfrm>
          <a:off x="1747520" y="3640666"/>
          <a:ext cx="6380480" cy="1693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FF0000"/>
              </a:solidFill>
            </a:rPr>
            <a:t>Duration: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FF0000"/>
              </a:solidFill>
            </a:rPr>
            <a:t>15.10.2015 to 15.10.2018</a:t>
          </a:r>
          <a:endParaRPr lang="en-US" sz="2800" kern="1200" dirty="0">
            <a:solidFill>
              <a:srgbClr val="FF0000"/>
            </a:solidFill>
          </a:endParaRPr>
        </a:p>
      </dsp:txBody>
      <dsp:txXfrm>
        <a:off x="1747520" y="3640666"/>
        <a:ext cx="6380480" cy="1693333"/>
      </dsp:txXfrm>
    </dsp:sp>
    <dsp:sp modelId="{A086A935-4853-48CF-B59D-EDB068F862B8}">
      <dsp:nvSpPr>
        <dsp:cNvPr id="0" name=""/>
        <dsp:cNvSpPr/>
      </dsp:nvSpPr>
      <dsp:spPr>
        <a:xfrm>
          <a:off x="1625599" y="5334000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47E7-38F3-4230-A454-DB34602117FF}" type="datetimeFigureOut">
              <a:rPr lang="en-US" smtClean="0"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8C1EA-AB45-4751-9DC7-DCDC7C245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553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47E7-38F3-4230-A454-DB34602117FF}" type="datetimeFigureOut">
              <a:rPr lang="en-US" smtClean="0"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8C1EA-AB45-4751-9DC7-DCDC7C245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16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47E7-38F3-4230-A454-DB34602117FF}" type="datetimeFigureOut">
              <a:rPr lang="en-US" smtClean="0"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8C1EA-AB45-4751-9DC7-DCDC7C245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142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47E7-38F3-4230-A454-DB34602117FF}" type="datetimeFigureOut">
              <a:rPr lang="en-US" smtClean="0"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8C1EA-AB45-4751-9DC7-DCDC7C245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636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47E7-38F3-4230-A454-DB34602117FF}" type="datetimeFigureOut">
              <a:rPr lang="en-US" smtClean="0"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8C1EA-AB45-4751-9DC7-DCDC7C245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254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47E7-38F3-4230-A454-DB34602117FF}" type="datetimeFigureOut">
              <a:rPr lang="en-US" smtClean="0"/>
              <a:t>10/22/2016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8C1EA-AB45-4751-9DC7-DCDC7C245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870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47E7-38F3-4230-A454-DB34602117FF}" type="datetimeFigureOut">
              <a:rPr lang="en-US" smtClean="0"/>
              <a:t>10/22/2016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8C1EA-AB45-4751-9DC7-DCDC7C245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410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47E7-38F3-4230-A454-DB34602117FF}" type="datetimeFigureOut">
              <a:rPr lang="en-US" smtClean="0"/>
              <a:t>10/22/2016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8C1EA-AB45-4751-9DC7-DCDC7C245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277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47E7-38F3-4230-A454-DB34602117FF}" type="datetimeFigureOut">
              <a:rPr lang="en-US" smtClean="0"/>
              <a:t>10/22/2016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8C1EA-AB45-4751-9DC7-DCDC7C245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81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47E7-38F3-4230-A454-DB34602117FF}" type="datetimeFigureOut">
              <a:rPr lang="en-US" smtClean="0"/>
              <a:t>10/22/2016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8C1EA-AB45-4751-9DC7-DCDC7C245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988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47E7-38F3-4230-A454-DB34602117FF}" type="datetimeFigureOut">
              <a:rPr lang="en-US" smtClean="0"/>
              <a:t>10/22/2016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8C1EA-AB45-4751-9DC7-DCDC7C245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477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C47E7-38F3-4230-A454-DB34602117FF}" type="datetimeFigureOut">
              <a:rPr lang="en-US" smtClean="0"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8C1EA-AB45-4751-9DC7-DCDC7C245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703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5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5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5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INVENT-survey%20analysis%20pp.pptx" TargetMode="External"/><Relationship Id="rId2" Type="http://schemas.openxmlformats.org/officeDocument/2006/relationships/hyperlink" Target="INVENT-academic%20survey%20analysis%20pp.pptx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5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5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1050878"/>
            <a:ext cx="7924800" cy="342659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local INVENT Meeting</a:t>
            </a:r>
            <a:br>
              <a:rPr lang="en-US" dirty="0" smtClean="0"/>
            </a:br>
            <a:r>
              <a:rPr lang="en-US" sz="3600" dirty="0"/>
              <a:t>progress </a:t>
            </a:r>
            <a:r>
              <a:rPr lang="en-US" sz="3600" dirty="0" smtClean="0"/>
              <a:t>in the Project</a:t>
            </a:r>
            <a:br>
              <a:rPr lang="en-US" sz="3600" dirty="0" smtClean="0"/>
            </a:br>
            <a:r>
              <a:rPr lang="en-US" sz="36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>
                <a:solidFill>
                  <a:schemeClr val="accent2"/>
                </a:solidFill>
              </a:rPr>
              <a:t>Oct. 24-28, 2016</a:t>
            </a:r>
            <a:br>
              <a:rPr lang="en-US" sz="2800" dirty="0" smtClean="0">
                <a:solidFill>
                  <a:schemeClr val="accent2"/>
                </a:solidFill>
              </a:rPr>
            </a:br>
            <a:r>
              <a:rPr lang="en-US" sz="2800" dirty="0">
                <a:solidFill>
                  <a:schemeClr val="accent2"/>
                </a:solidFill>
              </a:rPr>
              <a:t/>
            </a:r>
            <a:br>
              <a:rPr lang="en-US" sz="2800" dirty="0">
                <a:solidFill>
                  <a:schemeClr val="accent2"/>
                </a:solidFill>
              </a:rPr>
            </a:br>
            <a:r>
              <a:rPr lang="en-US" sz="2800" dirty="0" smtClean="0">
                <a:solidFill>
                  <a:schemeClr val="accent2"/>
                </a:solidFill>
              </a:rPr>
              <a:t>Leipzig-Germany</a:t>
            </a:r>
            <a:endParaRPr lang="en-US" sz="2800" dirty="0">
              <a:solidFill>
                <a:schemeClr val="accent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1020" y="4560373"/>
            <a:ext cx="6871336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http://www.just.edu.jo/PublishingImages/NewsCenter/new/logo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2600" y="4477476"/>
            <a:ext cx="979718" cy="104877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580" y="5949315"/>
            <a:ext cx="2703196" cy="720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E:\erasmus\invent LOGO transparent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399" y="0"/>
            <a:ext cx="4799463" cy="838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9587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42129884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 descr="E:\erasmus\invent LOGO transparent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692649" y="2927984"/>
            <a:ext cx="4714875" cy="10020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2182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1945" y="611661"/>
            <a:ext cx="9712657" cy="6103038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3000" b="1" dirty="0" smtClean="0"/>
              <a:t>Tasks:</a:t>
            </a:r>
          </a:p>
          <a:p>
            <a:pPr algn="l"/>
            <a:r>
              <a:rPr lang="en-US" sz="2800" dirty="0"/>
              <a:t>5.1 Establish the Quality </a:t>
            </a:r>
            <a:r>
              <a:rPr lang="en-US" sz="2800" dirty="0" smtClean="0"/>
              <a:t>committee.</a:t>
            </a:r>
          </a:p>
          <a:p>
            <a:pPr algn="l"/>
            <a:r>
              <a:rPr lang="en-US" sz="2800" dirty="0"/>
              <a:t>5.2 Develop a monitoring, evaluation, and quality (MEQ) </a:t>
            </a:r>
            <a:r>
              <a:rPr lang="en-US" sz="2800" dirty="0" smtClean="0"/>
              <a:t>plan.</a:t>
            </a:r>
          </a:p>
          <a:p>
            <a:pPr algn="l"/>
            <a:r>
              <a:rPr lang="en-US" sz="2800" dirty="0"/>
              <a:t>5.3 Write progress reports that elaborate the progress of the project and address it to the project </a:t>
            </a:r>
            <a:r>
              <a:rPr lang="en-US" sz="2800" dirty="0" smtClean="0"/>
              <a:t>coordinator.</a:t>
            </a:r>
          </a:p>
          <a:p>
            <a:pPr algn="l"/>
            <a:r>
              <a:rPr lang="en-US" sz="2800" dirty="0"/>
              <a:t>5.4 Hire External </a:t>
            </a:r>
            <a:r>
              <a:rPr lang="en-US" sz="2800" dirty="0" smtClean="0"/>
              <a:t>Monitor</a:t>
            </a:r>
          </a:p>
          <a:p>
            <a:pPr algn="l"/>
            <a:endParaRPr lang="en-US" b="1" dirty="0"/>
          </a:p>
          <a:p>
            <a:pPr algn="l"/>
            <a:r>
              <a:rPr lang="en-US" sz="3000" b="1" dirty="0" smtClean="0"/>
              <a:t>Status:</a:t>
            </a:r>
          </a:p>
          <a:p>
            <a:pPr algn="l"/>
            <a:r>
              <a:rPr lang="en-US" sz="2600" b="1" dirty="0"/>
              <a:t>5.1 QC was established during the kick-off </a:t>
            </a:r>
            <a:r>
              <a:rPr lang="en-US" sz="2600" b="1" dirty="0" smtClean="0"/>
              <a:t>meeting</a:t>
            </a:r>
          </a:p>
          <a:p>
            <a:pPr algn="l"/>
            <a:r>
              <a:rPr lang="en-US" sz="2600" b="1" dirty="0"/>
              <a:t>5.2 CRE.THE.DEV has developed the MEQ </a:t>
            </a:r>
            <a:r>
              <a:rPr lang="en-US" sz="2600" b="1" dirty="0" smtClean="0"/>
              <a:t>plan</a:t>
            </a:r>
          </a:p>
          <a:p>
            <a:pPr algn="l"/>
            <a:r>
              <a:rPr lang="en-US" sz="2600" b="1" dirty="0"/>
              <a:t>5</a:t>
            </a:r>
            <a:r>
              <a:rPr lang="en-US" sz="2600" b="1" dirty="0" smtClean="0"/>
              <a:t>.3 Pending.</a:t>
            </a:r>
          </a:p>
          <a:p>
            <a:pPr algn="l"/>
            <a:r>
              <a:rPr lang="en-US" sz="2600" b="1" dirty="0"/>
              <a:t>5</a:t>
            </a:r>
            <a:r>
              <a:rPr lang="en-US" sz="2600" b="1" dirty="0" smtClean="0"/>
              <a:t>.4 </a:t>
            </a:r>
            <a:r>
              <a:rPr lang="en-US" sz="2600" b="1" dirty="0"/>
              <a:t>JUST in collaboration with the QC leader recruited and hired an external monitor</a:t>
            </a:r>
            <a:endParaRPr lang="en-US" sz="2600" b="1" dirty="0" smtClean="0"/>
          </a:p>
          <a:p>
            <a:pPr algn="l"/>
            <a:endParaRPr lang="en-US" dirty="0"/>
          </a:p>
        </p:txBody>
      </p:sp>
      <p:pic>
        <p:nvPicPr>
          <p:cNvPr id="4" name="Picture 3" descr="E:\erasmus\invent LOGO transparen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856422" y="2847023"/>
            <a:ext cx="4714875" cy="10020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0099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5364383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 descr="E:\erasmus\invent LOGO transparent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665354" y="2927984"/>
            <a:ext cx="4714875" cy="10020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560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2764" y="150125"/>
            <a:ext cx="11428920" cy="6707875"/>
          </a:xfrm>
        </p:spPr>
        <p:txBody>
          <a:bodyPr>
            <a:normAutofit/>
          </a:bodyPr>
          <a:lstStyle/>
          <a:p>
            <a:pPr algn="l"/>
            <a:r>
              <a:rPr lang="en-US" sz="3300" b="1" dirty="0" smtClean="0"/>
              <a:t>Tasks:</a:t>
            </a:r>
          </a:p>
          <a:p>
            <a:pPr algn="l"/>
            <a:r>
              <a:rPr lang="en-US" sz="3300" dirty="0"/>
              <a:t>6.1. Developing a dissemination and exploitation </a:t>
            </a:r>
            <a:r>
              <a:rPr lang="en-US" sz="3300" dirty="0" smtClean="0"/>
              <a:t>plan.</a:t>
            </a:r>
          </a:p>
          <a:p>
            <a:pPr algn="l"/>
            <a:r>
              <a:rPr lang="en-US" sz="3300" dirty="0"/>
              <a:t>6.2. Elaboration of project image and dissemination </a:t>
            </a:r>
            <a:r>
              <a:rPr lang="en-US" sz="3300" dirty="0" smtClean="0"/>
              <a:t>materials.</a:t>
            </a:r>
          </a:p>
          <a:p>
            <a:pPr algn="l"/>
            <a:r>
              <a:rPr lang="en-US" sz="3300" dirty="0"/>
              <a:t>6.3. Organizing workshops and info-days</a:t>
            </a:r>
            <a:r>
              <a:rPr lang="en-US" sz="3300" dirty="0" smtClean="0"/>
              <a:t>.</a:t>
            </a:r>
          </a:p>
          <a:p>
            <a:pPr algn="l"/>
            <a:endParaRPr lang="en-US" b="1" dirty="0"/>
          </a:p>
          <a:p>
            <a:pPr algn="l"/>
            <a:r>
              <a:rPr lang="en-US" sz="3300" b="1" dirty="0" smtClean="0"/>
              <a:t>Status:</a:t>
            </a:r>
          </a:p>
          <a:p>
            <a:pPr algn="l"/>
            <a:r>
              <a:rPr lang="en-US" sz="2600" b="1" dirty="0"/>
              <a:t>6.1 - ARCA </a:t>
            </a:r>
            <a:r>
              <a:rPr lang="en-US" sz="2600" b="1" dirty="0" smtClean="0"/>
              <a:t>has prepared a dissemination and exploitation plan.</a:t>
            </a:r>
          </a:p>
          <a:p>
            <a:pPr algn="l"/>
            <a:r>
              <a:rPr lang="en-US" sz="2600" b="1" dirty="0" smtClean="0"/>
              <a:t>       - </a:t>
            </a:r>
            <a:r>
              <a:rPr lang="en-US" sz="2600" b="1" dirty="0"/>
              <a:t>JUST created a Facebook page to disseminate all INVENT </a:t>
            </a:r>
            <a:r>
              <a:rPr lang="en-US" sz="2600" b="1" dirty="0" smtClean="0"/>
              <a:t>activities.</a:t>
            </a:r>
            <a:endParaRPr lang="en-US" sz="2600" b="1" dirty="0"/>
          </a:p>
          <a:p>
            <a:pPr algn="l"/>
            <a:r>
              <a:rPr lang="en-US" sz="2600" b="1" dirty="0"/>
              <a:t>6.2 </a:t>
            </a:r>
            <a:r>
              <a:rPr lang="en-US" sz="2600" b="1" dirty="0" smtClean="0"/>
              <a:t>- ARCA </a:t>
            </a:r>
            <a:r>
              <a:rPr lang="en-US" sz="2600" b="1" dirty="0"/>
              <a:t>circulated useful </a:t>
            </a:r>
            <a:r>
              <a:rPr lang="en-US" sz="2600" b="1" dirty="0" smtClean="0"/>
              <a:t>material.</a:t>
            </a:r>
          </a:p>
          <a:p>
            <a:pPr algn="l"/>
            <a:r>
              <a:rPr lang="en-US" sz="2600" b="1" dirty="0"/>
              <a:t>       - ARCA prepared the design of INVENT brochures and </a:t>
            </a:r>
            <a:r>
              <a:rPr lang="en-US" sz="2600" b="1" dirty="0" smtClean="0"/>
              <a:t>folders</a:t>
            </a:r>
          </a:p>
          <a:p>
            <a:pPr algn="l"/>
            <a:r>
              <a:rPr lang="en-US" sz="2600" b="1" dirty="0"/>
              <a:t> </a:t>
            </a:r>
            <a:r>
              <a:rPr lang="en-US" sz="2600" b="1" dirty="0" smtClean="0"/>
              <a:t>      - JUST printed the designed brochures and folders</a:t>
            </a:r>
          </a:p>
          <a:p>
            <a:pPr algn="l"/>
            <a:r>
              <a:rPr lang="en-US" sz="2600" b="1" dirty="0"/>
              <a:t>6.3 JUST organized many workshops to disseminate INVENT </a:t>
            </a:r>
            <a:r>
              <a:rPr lang="en-US" sz="2600" b="1" dirty="0" smtClean="0"/>
              <a:t>Project</a:t>
            </a:r>
          </a:p>
          <a:p>
            <a:pPr algn="l"/>
            <a:endParaRPr lang="en-US" dirty="0" smtClean="0"/>
          </a:p>
        </p:txBody>
      </p:sp>
      <p:pic>
        <p:nvPicPr>
          <p:cNvPr id="4" name="Picture 3" descr="E:\erasmus\invent LOGO transparen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856422" y="2847023"/>
            <a:ext cx="4714875" cy="10020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042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2764" y="150125"/>
            <a:ext cx="11428920" cy="6707875"/>
          </a:xfrm>
        </p:spPr>
        <p:txBody>
          <a:bodyPr>
            <a:normAutofit/>
          </a:bodyPr>
          <a:lstStyle/>
          <a:p>
            <a:pPr algn="l"/>
            <a:r>
              <a:rPr lang="en-US" sz="3300" b="1" dirty="0" smtClean="0"/>
              <a:t>Tasks:</a:t>
            </a:r>
          </a:p>
          <a:p>
            <a:pPr algn="l"/>
            <a:r>
              <a:rPr lang="en-US" sz="3300" dirty="0" smtClean="0"/>
              <a:t>6.4</a:t>
            </a:r>
            <a:r>
              <a:rPr lang="en-US" sz="3300" dirty="0"/>
              <a:t>. Organizing an Electronic Town </a:t>
            </a:r>
            <a:r>
              <a:rPr lang="en-US" sz="3300" dirty="0" smtClean="0"/>
              <a:t>Meeting.</a:t>
            </a:r>
          </a:p>
          <a:p>
            <a:pPr algn="l"/>
            <a:r>
              <a:rPr lang="en-US" sz="3300" dirty="0" smtClean="0"/>
              <a:t>6.5</a:t>
            </a:r>
            <a:r>
              <a:rPr lang="en-US" sz="3300" dirty="0"/>
              <a:t>. Organizing Local Final </a:t>
            </a:r>
            <a:r>
              <a:rPr lang="en-US" sz="3300" dirty="0" smtClean="0"/>
              <a:t>Conference.</a:t>
            </a:r>
          </a:p>
          <a:p>
            <a:pPr algn="l"/>
            <a:r>
              <a:rPr lang="en-US" sz="3300" dirty="0"/>
              <a:t>6.6. Developing a sustainability </a:t>
            </a:r>
            <a:r>
              <a:rPr lang="en-US" sz="3300" dirty="0" smtClean="0"/>
              <a:t>plan.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sz="3300" b="1" dirty="0" smtClean="0"/>
              <a:t>Status:</a:t>
            </a:r>
            <a:endParaRPr lang="en-US" sz="2600" b="1" dirty="0" smtClean="0"/>
          </a:p>
          <a:p>
            <a:pPr algn="l"/>
            <a:r>
              <a:rPr lang="en-US" sz="2600" b="1" dirty="0"/>
              <a:t>6.4 - JUST </a:t>
            </a:r>
            <a:r>
              <a:rPr lang="en-US" sz="2600" b="1" dirty="0" smtClean="0"/>
              <a:t>and ASRF organized an ETM on Innovation in Jordan on Oct. 17, 2016</a:t>
            </a:r>
          </a:p>
          <a:p>
            <a:pPr algn="l"/>
            <a:r>
              <a:rPr lang="en-US" sz="2600" b="1" dirty="0"/>
              <a:t> </a:t>
            </a:r>
            <a:r>
              <a:rPr lang="en-US" sz="2600" b="1" dirty="0" smtClean="0"/>
              <a:t>      - JUST organized training programs on ETM for all JO partners during Oct. 15-    </a:t>
            </a:r>
          </a:p>
          <a:p>
            <a:pPr algn="l"/>
            <a:r>
              <a:rPr lang="en-US" sz="2600" b="1" dirty="0"/>
              <a:t> </a:t>
            </a:r>
            <a:r>
              <a:rPr lang="en-US" sz="2600" b="1" dirty="0" smtClean="0"/>
              <a:t>        16, 2016. contacted </a:t>
            </a:r>
            <a:r>
              <a:rPr lang="en-US" sz="2600" b="1" dirty="0"/>
              <a:t>an Italian company to organize the </a:t>
            </a:r>
            <a:r>
              <a:rPr lang="en-US" sz="2600" b="1" dirty="0" smtClean="0"/>
              <a:t>ETM</a:t>
            </a:r>
          </a:p>
          <a:p>
            <a:pPr algn="l"/>
            <a:r>
              <a:rPr lang="en-US" sz="2600" b="1" dirty="0" smtClean="0"/>
              <a:t>6.5 Pending</a:t>
            </a:r>
          </a:p>
          <a:p>
            <a:pPr algn="l"/>
            <a:r>
              <a:rPr lang="en-US" sz="2600" b="1" dirty="0" smtClean="0"/>
              <a:t>6.6 Pending</a:t>
            </a:r>
          </a:p>
          <a:p>
            <a:pPr algn="l"/>
            <a:endParaRPr lang="en-US" dirty="0" smtClean="0"/>
          </a:p>
        </p:txBody>
      </p:sp>
      <p:pic>
        <p:nvPicPr>
          <p:cNvPr id="4" name="Picture 3" descr="E:\erasmus\invent LOGO transparen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856422" y="2847023"/>
            <a:ext cx="4714875" cy="10020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333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08901968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 descr="E:\erasmus\invent LOGO transparent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665353" y="2927984"/>
            <a:ext cx="4714875" cy="10020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7415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4861" y="191068"/>
            <a:ext cx="11368584" cy="652363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 smtClean="0"/>
              <a:t>Tasks:</a:t>
            </a:r>
          </a:p>
          <a:p>
            <a:pPr algn="l"/>
            <a:r>
              <a:rPr lang="en-US" dirty="0"/>
              <a:t>7.1. Organizing the Kick-off Meeting and other consortium </a:t>
            </a:r>
            <a:r>
              <a:rPr lang="en-US" dirty="0" smtClean="0"/>
              <a:t>meetings.</a:t>
            </a:r>
          </a:p>
          <a:p>
            <a:pPr algn="l"/>
            <a:r>
              <a:rPr lang="en-US" dirty="0"/>
              <a:t>7.2. Establishment of management and operational structures</a:t>
            </a:r>
            <a:r>
              <a:rPr lang="en-US" dirty="0" smtClean="0"/>
              <a:t>.</a:t>
            </a:r>
          </a:p>
          <a:p>
            <a:pPr algn="l"/>
            <a:r>
              <a:rPr lang="en-US" dirty="0"/>
              <a:t>7.3. Establishment of Training and Technical Group (</a:t>
            </a:r>
            <a:r>
              <a:rPr lang="en-US" dirty="0" smtClean="0"/>
              <a:t>TTG).</a:t>
            </a:r>
          </a:p>
          <a:p>
            <a:pPr algn="l"/>
            <a:r>
              <a:rPr lang="en-US" dirty="0"/>
              <a:t>7.4. Hiring External Auditors</a:t>
            </a:r>
            <a:r>
              <a:rPr lang="en-US" dirty="0" smtClean="0"/>
              <a:t>.</a:t>
            </a:r>
          </a:p>
          <a:p>
            <a:pPr algn="l"/>
            <a:r>
              <a:rPr lang="en-US" dirty="0"/>
              <a:t>7.5. Reports</a:t>
            </a:r>
            <a:r>
              <a:rPr lang="en-US" dirty="0" smtClean="0"/>
              <a:t>.</a:t>
            </a:r>
          </a:p>
          <a:p>
            <a:pPr algn="l"/>
            <a:r>
              <a:rPr lang="en-US" dirty="0"/>
              <a:t>7.6. External Auditors</a:t>
            </a:r>
            <a:r>
              <a:rPr lang="en-US" dirty="0" smtClean="0"/>
              <a:t>.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Status:</a:t>
            </a:r>
          </a:p>
          <a:p>
            <a:pPr algn="l"/>
            <a:r>
              <a:rPr lang="en-US" b="1" dirty="0"/>
              <a:t>7.1 Completed in Feb 2016</a:t>
            </a:r>
            <a:r>
              <a:rPr lang="en-US" b="1" dirty="0" smtClean="0"/>
              <a:t>.</a:t>
            </a:r>
            <a:endParaRPr lang="en-US" b="1" dirty="0"/>
          </a:p>
          <a:p>
            <a:pPr algn="l"/>
            <a:r>
              <a:rPr lang="en-US" b="1" dirty="0" smtClean="0"/>
              <a:t>7.2 </a:t>
            </a:r>
            <a:r>
              <a:rPr lang="en-US" b="1" dirty="0"/>
              <a:t>Completed in Feb 2016</a:t>
            </a:r>
            <a:r>
              <a:rPr lang="en-US" b="1" dirty="0" smtClean="0"/>
              <a:t>.</a:t>
            </a:r>
          </a:p>
          <a:p>
            <a:pPr algn="l"/>
            <a:r>
              <a:rPr lang="en-US" b="1" dirty="0" smtClean="0"/>
              <a:t>7.3 </a:t>
            </a:r>
            <a:r>
              <a:rPr lang="en-US" b="1" dirty="0"/>
              <a:t>Completed in Feb </a:t>
            </a:r>
            <a:r>
              <a:rPr lang="en-US" b="1" dirty="0" smtClean="0"/>
              <a:t>2016.</a:t>
            </a:r>
          </a:p>
          <a:p>
            <a:pPr algn="l"/>
            <a:r>
              <a:rPr lang="en-US" b="1" dirty="0"/>
              <a:t>7.4  JUST has contracted ASIA Co. as an external </a:t>
            </a:r>
            <a:r>
              <a:rPr lang="en-US" b="1" dirty="0" smtClean="0"/>
              <a:t>auditor.</a:t>
            </a:r>
          </a:p>
          <a:p>
            <a:pPr algn="l"/>
            <a:r>
              <a:rPr lang="en-US" b="1" dirty="0"/>
              <a:t>7.5 On-going process</a:t>
            </a:r>
            <a:r>
              <a:rPr lang="en-US" b="1" dirty="0" smtClean="0"/>
              <a:t>.</a:t>
            </a:r>
          </a:p>
          <a:p>
            <a:pPr algn="l"/>
            <a:r>
              <a:rPr lang="en-US" b="1" dirty="0"/>
              <a:t>7.6. EU partners will be contacted to have the list of external </a:t>
            </a:r>
            <a:r>
              <a:rPr lang="en-US" b="1" dirty="0" smtClean="0"/>
              <a:t>auditors</a:t>
            </a:r>
            <a:endParaRPr lang="en-US" dirty="0" smtClean="0"/>
          </a:p>
          <a:p>
            <a:pPr algn="l"/>
            <a:endParaRPr lang="en-US" dirty="0" smtClean="0"/>
          </a:p>
        </p:txBody>
      </p:sp>
      <p:pic>
        <p:nvPicPr>
          <p:cNvPr id="4" name="Picture 3" descr="E:\erasmus\invent LOGO transparen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856422" y="2847023"/>
            <a:ext cx="4714875" cy="10020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786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750151002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 descr="E:\erasmus\invent LOGO transparent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760888" y="2927984"/>
            <a:ext cx="4714875" cy="10020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768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8424" y="600501"/>
            <a:ext cx="9595571" cy="5745708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sz="3600" b="1" dirty="0" smtClean="0"/>
              <a:t>Tasks:</a:t>
            </a:r>
          </a:p>
          <a:p>
            <a:pPr algn="l"/>
            <a:endParaRPr lang="en-US" sz="2600" b="1" dirty="0" smtClean="0"/>
          </a:p>
          <a:p>
            <a:pPr algn="l"/>
            <a:r>
              <a:rPr lang="en-US" sz="3300" dirty="0" smtClean="0"/>
              <a:t>1.1 Review local market </a:t>
            </a:r>
            <a:r>
              <a:rPr lang="en-US" sz="3300" dirty="0"/>
              <a:t>needs for qualified people in the field of innovation and </a:t>
            </a:r>
            <a:r>
              <a:rPr lang="en-US" sz="3300" dirty="0" smtClean="0"/>
              <a:t>entrepreneurship</a:t>
            </a:r>
          </a:p>
          <a:p>
            <a:pPr algn="l"/>
            <a:endParaRPr lang="en-US" sz="3300" dirty="0" smtClean="0"/>
          </a:p>
          <a:p>
            <a:pPr algn="l"/>
            <a:r>
              <a:rPr lang="en-US" sz="3300" dirty="0" smtClean="0"/>
              <a:t>1.2 Identify </a:t>
            </a:r>
            <a:r>
              <a:rPr lang="en-US" sz="3300" dirty="0"/>
              <a:t>training needs for officers of </a:t>
            </a:r>
            <a:r>
              <a:rPr lang="en-US" sz="3300" dirty="0" smtClean="0"/>
              <a:t>CTIs</a:t>
            </a:r>
            <a:endParaRPr lang="en-US" sz="3300" b="1" dirty="0" smtClean="0"/>
          </a:p>
          <a:p>
            <a:pPr algn="l"/>
            <a:endParaRPr lang="en-US" b="1" dirty="0"/>
          </a:p>
          <a:p>
            <a:pPr algn="l"/>
            <a:endParaRPr lang="en-US" b="1" dirty="0" smtClean="0"/>
          </a:p>
          <a:p>
            <a:pPr algn="l"/>
            <a:r>
              <a:rPr lang="en-US" sz="3600" b="1" dirty="0" smtClean="0"/>
              <a:t>Status:</a:t>
            </a:r>
          </a:p>
          <a:p>
            <a:pPr algn="l"/>
            <a:endParaRPr lang="en-US" sz="3600" b="1" dirty="0" smtClean="0"/>
          </a:p>
          <a:p>
            <a:pPr algn="l"/>
            <a:r>
              <a:rPr lang="en-US" sz="3400" b="1" dirty="0" smtClean="0"/>
              <a:t>1.1 Report </a:t>
            </a:r>
            <a:r>
              <a:rPr lang="en-US" sz="3400" b="1" dirty="0"/>
              <a:t>on Local needs has been finalized by JUST and sent to ARCA &amp; P&amp;B in order to prepare the long term capacity building </a:t>
            </a:r>
            <a:r>
              <a:rPr lang="en-US" sz="3400" b="1" dirty="0" err="1" smtClean="0"/>
              <a:t>plan.</a:t>
            </a:r>
            <a:r>
              <a:rPr lang="en-US" sz="3400" b="1" dirty="0" err="1" smtClean="0">
                <a:hlinkClick r:id="rId2" action="ppaction://hlinkpres?slideindex=1&amp;slidetitle="/>
              </a:rPr>
              <a:t>INVENT</a:t>
            </a:r>
            <a:r>
              <a:rPr lang="en-US" sz="3400" b="1" dirty="0" smtClean="0">
                <a:hlinkClick r:id="rId2" action="ppaction://hlinkpres?slideindex=1&amp;slidetitle="/>
              </a:rPr>
              <a:t>-academic survey analysis pp.pptx</a:t>
            </a:r>
            <a:endParaRPr lang="en-US" sz="3400" b="1" dirty="0" smtClean="0"/>
          </a:p>
          <a:p>
            <a:pPr algn="l"/>
            <a:r>
              <a:rPr lang="en-US" sz="3400" b="1" dirty="0" smtClean="0">
                <a:hlinkClick r:id="rId3" action="ppaction://hlinkpres?slideindex=1&amp;slidetitle="/>
              </a:rPr>
              <a:t>INVENT-survey analysis pp.pptx</a:t>
            </a:r>
            <a:endParaRPr lang="en-US" sz="3400" b="1" dirty="0" smtClean="0"/>
          </a:p>
          <a:p>
            <a:pPr algn="l"/>
            <a:endParaRPr lang="en-US" sz="3400" b="1" dirty="0" smtClean="0"/>
          </a:p>
          <a:p>
            <a:pPr algn="l"/>
            <a:r>
              <a:rPr lang="en-US" sz="3400" b="1" dirty="0" smtClean="0"/>
              <a:t>1.2 ARCA </a:t>
            </a:r>
            <a:r>
              <a:rPr lang="en-US" sz="3400" b="1" dirty="0"/>
              <a:t>and P&amp;B have prepared </a:t>
            </a:r>
            <a:r>
              <a:rPr lang="en-US" sz="3400" b="1" dirty="0" smtClean="0"/>
              <a:t>the </a:t>
            </a:r>
            <a:r>
              <a:rPr lang="en-US" sz="3400" b="1" dirty="0"/>
              <a:t>training </a:t>
            </a:r>
            <a:r>
              <a:rPr lang="en-US" sz="3400" b="1" dirty="0" smtClean="0"/>
              <a:t>program based on local needs</a:t>
            </a:r>
          </a:p>
          <a:p>
            <a:pPr algn="l"/>
            <a:endParaRPr lang="en-US" sz="5100" b="1" dirty="0" smtClean="0"/>
          </a:p>
          <a:p>
            <a:pPr algn="l"/>
            <a:endParaRPr lang="en-US" dirty="0"/>
          </a:p>
        </p:txBody>
      </p:sp>
      <p:pic>
        <p:nvPicPr>
          <p:cNvPr id="4" name="Picture 3" descr="E:\erasmus\invent LOGO transparent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760887" y="2860671"/>
            <a:ext cx="4714875" cy="10020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0554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74318354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E:\erasmus\invent LOGO transparent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733592" y="2927984"/>
            <a:ext cx="4714875" cy="10020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8622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5844" y="628509"/>
            <a:ext cx="9936765" cy="5772291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sz="3300" b="1" dirty="0" smtClean="0"/>
              <a:t>Tasks:</a:t>
            </a:r>
          </a:p>
          <a:p>
            <a:pPr algn="l"/>
            <a:r>
              <a:rPr lang="en-US" sz="3100" dirty="0" smtClean="0"/>
              <a:t>2.1 </a:t>
            </a:r>
            <a:r>
              <a:rPr lang="en-US" sz="3100" dirty="0"/>
              <a:t>Development of Long-Term Capacity Building Plan</a:t>
            </a:r>
            <a:endParaRPr lang="en-US" sz="3100" dirty="0" smtClean="0"/>
          </a:p>
          <a:p>
            <a:pPr algn="l"/>
            <a:r>
              <a:rPr lang="en-US" sz="3100" dirty="0" smtClean="0"/>
              <a:t>2.2 </a:t>
            </a:r>
            <a:r>
              <a:rPr lang="en-US" sz="3100" dirty="0"/>
              <a:t>Selection of Training </a:t>
            </a:r>
            <a:r>
              <a:rPr lang="en-US" sz="3100" dirty="0" smtClean="0"/>
              <a:t>Staff</a:t>
            </a:r>
          </a:p>
          <a:p>
            <a:pPr algn="l"/>
            <a:r>
              <a:rPr lang="en-US" sz="3100" dirty="0" smtClean="0"/>
              <a:t>2.3 </a:t>
            </a:r>
            <a:r>
              <a:rPr lang="en-US" sz="3100" dirty="0"/>
              <a:t>Consultations with the Jordanian </a:t>
            </a:r>
            <a:r>
              <a:rPr lang="en-US" sz="3100" dirty="0" smtClean="0"/>
              <a:t>co-beneficiaries.</a:t>
            </a:r>
          </a:p>
          <a:p>
            <a:pPr algn="l"/>
            <a:r>
              <a:rPr lang="en-US" sz="3100" dirty="0" smtClean="0"/>
              <a:t>2.4 </a:t>
            </a:r>
            <a:r>
              <a:rPr lang="en-US" sz="3100" dirty="0"/>
              <a:t>Training of trainers for participation at </a:t>
            </a:r>
            <a:r>
              <a:rPr lang="en-US" sz="3100" dirty="0" smtClean="0"/>
              <a:t>CTIs.</a:t>
            </a:r>
          </a:p>
          <a:p>
            <a:pPr algn="l"/>
            <a:endParaRPr lang="en-US" b="1" dirty="0"/>
          </a:p>
          <a:p>
            <a:pPr algn="l"/>
            <a:endParaRPr lang="en-US" b="1" dirty="0" smtClean="0"/>
          </a:p>
          <a:p>
            <a:pPr algn="l"/>
            <a:r>
              <a:rPr lang="en-US" sz="3300" b="1" dirty="0" smtClean="0"/>
              <a:t>Status:</a:t>
            </a:r>
          </a:p>
          <a:p>
            <a:pPr algn="l"/>
            <a:r>
              <a:rPr lang="en-US" sz="2800" b="1" dirty="0" smtClean="0"/>
              <a:t>2.1 </a:t>
            </a:r>
            <a:r>
              <a:rPr lang="en-US" sz="2800" b="1" dirty="0"/>
              <a:t>ARCA and P&amp;B have prepared </a:t>
            </a:r>
            <a:r>
              <a:rPr lang="en-US" sz="2800" b="1" dirty="0" smtClean="0"/>
              <a:t>the final long term capacity.</a:t>
            </a:r>
          </a:p>
          <a:p>
            <a:pPr algn="l"/>
            <a:r>
              <a:rPr lang="en-US" sz="2800" b="1" dirty="0" smtClean="0"/>
              <a:t>2.2 All </a:t>
            </a:r>
            <a:r>
              <a:rPr lang="en-US" sz="2800" b="1" dirty="0"/>
              <a:t>of JO partners have prepared criteria for staff </a:t>
            </a:r>
            <a:r>
              <a:rPr lang="en-US" sz="2800" b="1" dirty="0" smtClean="0"/>
              <a:t>selection</a:t>
            </a:r>
          </a:p>
          <a:p>
            <a:pPr algn="l"/>
            <a:r>
              <a:rPr lang="en-US" sz="2800" b="1" dirty="0" smtClean="0"/>
              <a:t>      </a:t>
            </a:r>
            <a:r>
              <a:rPr lang="en-US" sz="2800" b="1" dirty="0"/>
              <a:t>ARCA has prepared criteria for allocating staff in the training centers according to their needs and </a:t>
            </a:r>
            <a:r>
              <a:rPr lang="en-US" sz="2800" b="1" dirty="0" smtClean="0"/>
              <a:t>qualifications</a:t>
            </a:r>
          </a:p>
          <a:p>
            <a:pPr algn="l"/>
            <a:r>
              <a:rPr lang="en-US" sz="2800" b="1" dirty="0" smtClean="0"/>
              <a:t>2.3 Pending</a:t>
            </a:r>
          </a:p>
          <a:p>
            <a:pPr algn="l"/>
            <a:r>
              <a:rPr lang="en-US" sz="2800" b="1" dirty="0" smtClean="0"/>
              <a:t>2.4 </a:t>
            </a:r>
            <a:r>
              <a:rPr lang="en-US" sz="2800" b="1" dirty="0"/>
              <a:t>Pending</a:t>
            </a:r>
          </a:p>
        </p:txBody>
      </p:sp>
      <p:pic>
        <p:nvPicPr>
          <p:cNvPr id="4" name="Picture 3" descr="E:\erasmus\invent LOGO transparen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856422" y="2847023"/>
            <a:ext cx="4714875" cy="10020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8490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984093704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 descr="E:\erasmus\invent LOGO transparent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856422" y="2847023"/>
            <a:ext cx="4714875" cy="10020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1711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8674" y="696036"/>
            <a:ext cx="10044751" cy="5622877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/>
              <a:t>Tasks:</a:t>
            </a:r>
          </a:p>
          <a:p>
            <a:pPr algn="l"/>
            <a:r>
              <a:rPr lang="en-US" sz="2800" dirty="0" smtClean="0"/>
              <a:t>3.1 </a:t>
            </a:r>
            <a:r>
              <a:rPr lang="en-US" sz="2800" dirty="0"/>
              <a:t>Establishment of center offices and </a:t>
            </a:r>
            <a:r>
              <a:rPr lang="en-US" sz="2800" dirty="0" smtClean="0"/>
              <a:t>departments.</a:t>
            </a:r>
          </a:p>
          <a:p>
            <a:pPr algn="l"/>
            <a:r>
              <a:rPr lang="en-US" sz="2800" dirty="0" smtClean="0"/>
              <a:t>3.2 </a:t>
            </a:r>
            <a:r>
              <a:rPr lang="en-US" sz="2800" dirty="0"/>
              <a:t>Hardware equipment at the </a:t>
            </a:r>
            <a:r>
              <a:rPr lang="en-US" sz="2800" dirty="0" smtClean="0"/>
              <a:t>Centers.</a:t>
            </a:r>
          </a:p>
          <a:p>
            <a:pPr algn="l"/>
            <a:r>
              <a:rPr lang="en-US" sz="2800" dirty="0" smtClean="0"/>
              <a:t>3.3 </a:t>
            </a:r>
            <a:r>
              <a:rPr lang="en-US" sz="2800" dirty="0"/>
              <a:t>Installation and adjustment of </a:t>
            </a:r>
            <a:r>
              <a:rPr lang="en-US" sz="2800" dirty="0" smtClean="0"/>
              <a:t>software.</a:t>
            </a:r>
          </a:p>
          <a:p>
            <a:pPr algn="l"/>
            <a:endParaRPr lang="en-US" b="1" dirty="0" smtClean="0"/>
          </a:p>
          <a:p>
            <a:pPr algn="l"/>
            <a:r>
              <a:rPr lang="en-US" sz="2800" b="1" dirty="0" smtClean="0"/>
              <a:t>Status:</a:t>
            </a:r>
          </a:p>
          <a:p>
            <a:pPr algn="l"/>
            <a:r>
              <a:rPr lang="en-US" sz="2800" b="1" dirty="0"/>
              <a:t>3</a:t>
            </a:r>
            <a:r>
              <a:rPr lang="en-US" sz="2800" b="1" dirty="0" smtClean="0"/>
              <a:t>.1 All </a:t>
            </a:r>
            <a:r>
              <a:rPr lang="en-US" sz="2800" b="1" dirty="0"/>
              <a:t>of JO Universities have established </a:t>
            </a:r>
            <a:r>
              <a:rPr lang="en-US" sz="2800" b="1" dirty="0" smtClean="0"/>
              <a:t>CTI.</a:t>
            </a:r>
          </a:p>
          <a:p>
            <a:pPr algn="l"/>
            <a:r>
              <a:rPr lang="en-US" sz="2800" b="1" dirty="0" smtClean="0"/>
              <a:t>3.2 </a:t>
            </a:r>
            <a:r>
              <a:rPr lang="en-US" sz="2800" b="1" dirty="0"/>
              <a:t>Tender </a:t>
            </a:r>
            <a:r>
              <a:rPr lang="en-US" sz="2800" b="1" dirty="0" smtClean="0"/>
              <a:t>to purchase equipment needed for the CTIs has been finalized. It is expected that equipment will be installed before the end of 2016</a:t>
            </a:r>
          </a:p>
          <a:p>
            <a:pPr algn="l"/>
            <a:r>
              <a:rPr lang="en-US" sz="2800" b="1" dirty="0" smtClean="0"/>
              <a:t>3.3 Software will be installed by the first two weeks of Jan. 2017.</a:t>
            </a:r>
          </a:p>
          <a:p>
            <a:pPr algn="l"/>
            <a:endParaRPr lang="en-US" sz="2800" b="1" dirty="0" smtClean="0"/>
          </a:p>
          <a:p>
            <a:pPr algn="l"/>
            <a:endParaRPr lang="en-US" sz="2800" dirty="0"/>
          </a:p>
        </p:txBody>
      </p:sp>
      <p:pic>
        <p:nvPicPr>
          <p:cNvPr id="4" name="Picture 3" descr="E:\erasmus\invent LOGO transparen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856422" y="2847023"/>
            <a:ext cx="4714875" cy="10020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7989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8248769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 descr="E:\erasmus\invent LOGO transparent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733592" y="2927984"/>
            <a:ext cx="4714875" cy="10020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9341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7481" y="611661"/>
            <a:ext cx="9849134" cy="5472753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800" b="1" dirty="0" smtClean="0"/>
              <a:t>Tasks:</a:t>
            </a:r>
          </a:p>
          <a:p>
            <a:pPr algn="l"/>
            <a:r>
              <a:rPr lang="en-US" sz="2600" dirty="0"/>
              <a:t>4</a:t>
            </a:r>
            <a:r>
              <a:rPr lang="en-US" sz="2600" dirty="0" smtClean="0"/>
              <a:t>.1 </a:t>
            </a:r>
            <a:r>
              <a:rPr lang="en-US" sz="2600" dirty="0"/>
              <a:t>Creation of web-site and support its </a:t>
            </a:r>
            <a:r>
              <a:rPr lang="en-US" sz="2600" dirty="0" smtClean="0"/>
              <a:t>functioning</a:t>
            </a:r>
          </a:p>
          <a:p>
            <a:pPr algn="l"/>
            <a:r>
              <a:rPr lang="en-US" sz="2600" dirty="0" smtClean="0"/>
              <a:t>4.2 </a:t>
            </a:r>
            <a:r>
              <a:rPr lang="en-US" sz="2600" dirty="0"/>
              <a:t>Creation of database of CTIs and support </a:t>
            </a:r>
            <a:r>
              <a:rPr lang="en-US" sz="2600" dirty="0" smtClean="0"/>
              <a:t>function</a:t>
            </a:r>
          </a:p>
          <a:p>
            <a:pPr algn="l"/>
            <a:r>
              <a:rPr lang="en-US" sz="2600" dirty="0" smtClean="0"/>
              <a:t>4.3 </a:t>
            </a:r>
            <a:r>
              <a:rPr lang="en-US" sz="2600" dirty="0"/>
              <a:t>Training </a:t>
            </a:r>
            <a:r>
              <a:rPr lang="en-US" sz="2600" dirty="0" smtClean="0"/>
              <a:t>activity</a:t>
            </a:r>
          </a:p>
          <a:p>
            <a:pPr algn="l"/>
            <a:r>
              <a:rPr lang="en-US" sz="2600" dirty="0" smtClean="0"/>
              <a:t>4.4Consulting </a:t>
            </a:r>
            <a:r>
              <a:rPr lang="en-US" sz="2600" dirty="0"/>
              <a:t>activity</a:t>
            </a:r>
            <a:endParaRPr lang="en-US" sz="2600" dirty="0" smtClean="0"/>
          </a:p>
          <a:p>
            <a:pPr algn="l"/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sz="2800" b="1" dirty="0" smtClean="0"/>
              <a:t>Status:</a:t>
            </a:r>
          </a:p>
          <a:p>
            <a:pPr algn="l"/>
            <a:r>
              <a:rPr lang="en-US" sz="2600" b="1" dirty="0" smtClean="0"/>
              <a:t>4.1 </a:t>
            </a:r>
            <a:r>
              <a:rPr lang="en-US" sz="2600" b="1" dirty="0"/>
              <a:t>JUST has established the website of </a:t>
            </a:r>
            <a:r>
              <a:rPr lang="en-US" sz="2600" b="1" dirty="0" smtClean="0"/>
              <a:t>INVENT</a:t>
            </a:r>
          </a:p>
          <a:p>
            <a:pPr algn="l"/>
            <a:r>
              <a:rPr lang="en-US" sz="2600" b="1" dirty="0" smtClean="0"/>
              <a:t>4.2 </a:t>
            </a:r>
            <a:r>
              <a:rPr lang="en-US" sz="2600" b="1" dirty="0"/>
              <a:t>JUST and HCST are working on this </a:t>
            </a:r>
            <a:r>
              <a:rPr lang="en-US" sz="2600" b="1" dirty="0" smtClean="0"/>
              <a:t>task</a:t>
            </a:r>
          </a:p>
          <a:p>
            <a:pPr algn="l"/>
            <a:r>
              <a:rPr lang="en-US" sz="2600" b="1" dirty="0" smtClean="0"/>
              <a:t>4.3 Pending.</a:t>
            </a:r>
          </a:p>
          <a:p>
            <a:pPr algn="l"/>
            <a:r>
              <a:rPr lang="en-US" sz="2600" b="1" dirty="0" smtClean="0"/>
              <a:t>4.4 Pending.</a:t>
            </a:r>
          </a:p>
          <a:p>
            <a:pPr algn="l"/>
            <a:endParaRPr lang="en-US" b="1" dirty="0" smtClean="0"/>
          </a:p>
          <a:p>
            <a:pPr algn="l"/>
            <a:endParaRPr lang="en-US" dirty="0"/>
          </a:p>
        </p:txBody>
      </p:sp>
      <p:pic>
        <p:nvPicPr>
          <p:cNvPr id="4" name="Picture 3" descr="E:\erasmus\invent LOGO transparen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856422" y="2847023"/>
            <a:ext cx="4714875" cy="10020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225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1FA07D9A09A440A060260FBACD8473" ma:contentTypeVersion="0" ma:contentTypeDescription="Create a new document." ma:contentTypeScope="" ma:versionID="12eb84ac397744c146ed2774a514a5c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8B0F227-B33D-4A28-89BE-51901165B38F}"/>
</file>

<file path=customXml/itemProps2.xml><?xml version="1.0" encoding="utf-8"?>
<ds:datastoreItem xmlns:ds="http://schemas.openxmlformats.org/officeDocument/2006/customXml" ds:itemID="{EF66EFBC-0D44-4EE6-AF49-27996EE6F061}"/>
</file>

<file path=customXml/itemProps3.xml><?xml version="1.0" encoding="utf-8"?>
<ds:datastoreItem xmlns:ds="http://schemas.openxmlformats.org/officeDocument/2006/customXml" ds:itemID="{B8D5DC54-F65A-40B4-B018-19B583282356}"/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746</Words>
  <Application>Microsoft Office PowerPoint</Application>
  <PresentationFormat>Widescreen</PresentationFormat>
  <Paragraphs>146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local INVENT Meeting progress in the Project   Oct. 24-28, 2016  Leipzig-Germany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Fahmi Abu Al-Rub</cp:lastModifiedBy>
  <cp:revision>46</cp:revision>
  <dcterms:created xsi:type="dcterms:W3CDTF">2016-07-20T06:09:06Z</dcterms:created>
  <dcterms:modified xsi:type="dcterms:W3CDTF">2016-10-22T18:44:08Z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0x010100EB1FA07D9A09A440A060260FBACD8473</vt:lpwstr>
  </property>
</Properties>
</file>